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5"/>
  </p:sldMasterIdLst>
  <p:notesMasterIdLst>
    <p:notesMasterId r:id="rId15"/>
  </p:notesMasterIdLst>
  <p:sldIdLst>
    <p:sldId id="341" r:id="rId6"/>
    <p:sldId id="307" r:id="rId7"/>
    <p:sldId id="310" r:id="rId8"/>
    <p:sldId id="308" r:id="rId9"/>
    <p:sldId id="309" r:id="rId10"/>
    <p:sldId id="338" r:id="rId11"/>
    <p:sldId id="311" r:id="rId12"/>
    <p:sldId id="342" r:id="rId13"/>
    <p:sldId id="312" r:id="rId14"/>
  </p:sldIdLst>
  <p:sldSz cx="12192000" cy="6858000"/>
  <p:notesSz cx="6858000" cy="9144000"/>
  <p:defaultTextStyle>
    <a:defPPr>
      <a:defRPr lang="en-GB"/>
    </a:defPPr>
    <a:lvl1pPr algn="l" rtl="0" eaLnBrk="0" fontAlgn="base" hangingPunct="0">
      <a:spcBef>
        <a:spcPct val="0"/>
      </a:spcBef>
      <a:spcAft>
        <a:spcPct val="0"/>
      </a:spcAft>
      <a:defRPr sz="4400" b="1" kern="1200">
        <a:solidFill>
          <a:schemeClr val="tx2"/>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4400" b="1" kern="1200">
        <a:solidFill>
          <a:schemeClr val="tx2"/>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4400" b="1" kern="1200">
        <a:solidFill>
          <a:schemeClr val="tx2"/>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4400" b="1" kern="1200">
        <a:solidFill>
          <a:schemeClr val="tx2"/>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4400" b="1" kern="1200">
        <a:solidFill>
          <a:schemeClr val="tx2"/>
        </a:solidFill>
        <a:latin typeface="Arial" charset="0"/>
        <a:ea typeface="ＭＳ Ｐゴシック" charset="0"/>
        <a:cs typeface="ＭＳ Ｐゴシック" charset="0"/>
      </a:defRPr>
    </a:lvl5pPr>
    <a:lvl6pPr marL="2286000" algn="l" defTabSz="457200" rtl="0" eaLnBrk="1" latinLnBrk="0" hangingPunct="1">
      <a:defRPr sz="4400" b="1" kern="1200">
        <a:solidFill>
          <a:schemeClr val="tx2"/>
        </a:solidFill>
        <a:latin typeface="Arial" charset="0"/>
        <a:ea typeface="ＭＳ Ｐゴシック" charset="0"/>
        <a:cs typeface="ＭＳ Ｐゴシック" charset="0"/>
      </a:defRPr>
    </a:lvl6pPr>
    <a:lvl7pPr marL="2743200" algn="l" defTabSz="457200" rtl="0" eaLnBrk="1" latinLnBrk="0" hangingPunct="1">
      <a:defRPr sz="4400" b="1" kern="1200">
        <a:solidFill>
          <a:schemeClr val="tx2"/>
        </a:solidFill>
        <a:latin typeface="Arial" charset="0"/>
        <a:ea typeface="ＭＳ Ｐゴシック" charset="0"/>
        <a:cs typeface="ＭＳ Ｐゴシック" charset="0"/>
      </a:defRPr>
    </a:lvl7pPr>
    <a:lvl8pPr marL="3200400" algn="l" defTabSz="457200" rtl="0" eaLnBrk="1" latinLnBrk="0" hangingPunct="1">
      <a:defRPr sz="4400" b="1" kern="1200">
        <a:solidFill>
          <a:schemeClr val="tx2"/>
        </a:solidFill>
        <a:latin typeface="Arial" charset="0"/>
        <a:ea typeface="ＭＳ Ｐゴシック" charset="0"/>
        <a:cs typeface="ＭＳ Ｐゴシック" charset="0"/>
      </a:defRPr>
    </a:lvl8pPr>
    <a:lvl9pPr marL="3657600" algn="l" defTabSz="457200" rtl="0" eaLnBrk="1" latinLnBrk="0" hangingPunct="1">
      <a:defRPr sz="4400" b="1" kern="1200">
        <a:solidFill>
          <a:schemeClr val="tx2"/>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CB4F"/>
    <a:srgbClr val="7B1D8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22071A-9211-4835-B096-649377ED0E74}" v="7" dt="2021-06-09T12:06:35.3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45"/>
    <p:restoredTop sz="90013" autoAdjust="0"/>
  </p:normalViewPr>
  <p:slideViewPr>
    <p:cSldViewPr>
      <p:cViewPr varScale="1">
        <p:scale>
          <a:sx n="60" d="100"/>
          <a:sy n="60" d="100"/>
        </p:scale>
        <p:origin x="816" y="4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becca Moberly" userId="784de840-4b7f-49cd-9087-8ba16191229c" providerId="ADAL" clId="{9322071A-9211-4835-B096-649377ED0E74}"/>
    <pc:docChg chg="undo custSel addSld modSld">
      <pc:chgData name="Rebecca Moberly" userId="784de840-4b7f-49cd-9087-8ba16191229c" providerId="ADAL" clId="{9322071A-9211-4835-B096-649377ED0E74}" dt="2021-06-09T12:06:35.393" v="92" actId="1076"/>
      <pc:docMkLst>
        <pc:docMk/>
      </pc:docMkLst>
      <pc:sldChg chg="addSp modSp mod">
        <pc:chgData name="Rebecca Moberly" userId="784de840-4b7f-49cd-9087-8ba16191229c" providerId="ADAL" clId="{9322071A-9211-4835-B096-649377ED0E74}" dt="2021-06-09T12:05:01.245" v="29" actId="5793"/>
        <pc:sldMkLst>
          <pc:docMk/>
          <pc:sldMk cId="2128224857" sldId="308"/>
        </pc:sldMkLst>
        <pc:spChg chg="mod">
          <ac:chgData name="Rebecca Moberly" userId="784de840-4b7f-49cd-9087-8ba16191229c" providerId="ADAL" clId="{9322071A-9211-4835-B096-649377ED0E74}" dt="2021-06-09T12:05:01.245" v="29" actId="5793"/>
          <ac:spMkLst>
            <pc:docMk/>
            <pc:sldMk cId="2128224857" sldId="308"/>
            <ac:spMk id="3" creationId="{70163332-0E09-44EA-9EDC-464F3ADC363C}"/>
          </ac:spMkLst>
        </pc:spChg>
        <pc:graphicFrameChg chg="add mod modGraphic">
          <ac:chgData name="Rebecca Moberly" userId="784de840-4b7f-49cd-9087-8ba16191229c" providerId="ADAL" clId="{9322071A-9211-4835-B096-649377ED0E74}" dt="2021-06-09T12:04:58.878" v="28" actId="1076"/>
          <ac:graphicFrameMkLst>
            <pc:docMk/>
            <pc:sldMk cId="2128224857" sldId="308"/>
            <ac:graphicFrameMk id="6" creationId="{0C1A0902-4DE9-4BCD-A79E-7001219EC502}"/>
          </ac:graphicFrameMkLst>
        </pc:graphicFrameChg>
        <pc:picChg chg="mod">
          <ac:chgData name="Rebecca Moberly" userId="784de840-4b7f-49cd-9087-8ba16191229c" providerId="ADAL" clId="{9322071A-9211-4835-B096-649377ED0E74}" dt="2021-06-09T12:02:56.863" v="10" actId="1076"/>
          <ac:picMkLst>
            <pc:docMk/>
            <pc:sldMk cId="2128224857" sldId="308"/>
            <ac:picMk id="5" creationId="{FB05685F-6961-4615-8305-25C4F0A2D6A4}"/>
          </ac:picMkLst>
        </pc:picChg>
      </pc:sldChg>
      <pc:sldChg chg="add">
        <pc:chgData name="Rebecca Moberly" userId="784de840-4b7f-49cd-9087-8ba16191229c" providerId="ADAL" clId="{9322071A-9211-4835-B096-649377ED0E74}" dt="2021-06-09T12:04:18.963" v="19"/>
        <pc:sldMkLst>
          <pc:docMk/>
          <pc:sldMk cId="2117108983" sldId="338"/>
        </pc:sldMkLst>
      </pc:sldChg>
      <pc:sldChg chg="add">
        <pc:chgData name="Rebecca Moberly" userId="784de840-4b7f-49cd-9087-8ba16191229c" providerId="ADAL" clId="{9322071A-9211-4835-B096-649377ED0E74}" dt="2021-06-09T12:01:36.761" v="0"/>
        <pc:sldMkLst>
          <pc:docMk/>
          <pc:sldMk cId="2730894675" sldId="341"/>
        </pc:sldMkLst>
      </pc:sldChg>
      <pc:sldChg chg="addSp modSp new mod">
        <pc:chgData name="Rebecca Moberly" userId="784de840-4b7f-49cd-9087-8ba16191229c" providerId="ADAL" clId="{9322071A-9211-4835-B096-649377ED0E74}" dt="2021-06-09T12:06:35.393" v="92" actId="1076"/>
        <pc:sldMkLst>
          <pc:docMk/>
          <pc:sldMk cId="4128435494" sldId="342"/>
        </pc:sldMkLst>
        <pc:spChg chg="mod">
          <ac:chgData name="Rebecca Moberly" userId="784de840-4b7f-49cd-9087-8ba16191229c" providerId="ADAL" clId="{9322071A-9211-4835-B096-649377ED0E74}" dt="2021-06-09T12:05:20.233" v="44" actId="20577"/>
          <ac:spMkLst>
            <pc:docMk/>
            <pc:sldMk cId="4128435494" sldId="342"/>
            <ac:spMk id="2" creationId="{EAB11900-9A03-4467-8E4A-18CA20F634C8}"/>
          </ac:spMkLst>
        </pc:spChg>
        <pc:spChg chg="mod">
          <ac:chgData name="Rebecca Moberly" userId="784de840-4b7f-49cd-9087-8ba16191229c" providerId="ADAL" clId="{9322071A-9211-4835-B096-649377ED0E74}" dt="2021-06-09T12:06:31.954" v="91" actId="1076"/>
          <ac:spMkLst>
            <pc:docMk/>
            <pc:sldMk cId="4128435494" sldId="342"/>
            <ac:spMk id="3" creationId="{36ED7134-FADB-4381-B396-48AFBCD5111A}"/>
          </ac:spMkLst>
        </pc:spChg>
        <pc:picChg chg="add mod">
          <ac:chgData name="Rebecca Moberly" userId="784de840-4b7f-49cd-9087-8ba16191229c" providerId="ADAL" clId="{9322071A-9211-4835-B096-649377ED0E74}" dt="2021-06-09T12:06:35.393" v="92" actId="1076"/>
          <ac:picMkLst>
            <pc:docMk/>
            <pc:sldMk cId="4128435494" sldId="342"/>
            <ac:picMk id="4" creationId="{24C07E13-02F1-4799-92CB-DCFE1357FA98}"/>
          </ac:picMkLst>
        </pc:picChg>
      </pc:sldChg>
    </pc:docChg>
  </pc:docChgLst>
  <pc:docChgLst>
    <pc:chgData name="Rebecca Moberly" userId="784de840-4b7f-49cd-9087-8ba16191229c" providerId="ADAL" clId="{3E8548B3-88AE-4E4E-8E8F-54258D99CC37}"/>
    <pc:docChg chg="custSel addSld modSld">
      <pc:chgData name="Rebecca Moberly" userId="784de840-4b7f-49cd-9087-8ba16191229c" providerId="ADAL" clId="{3E8548B3-88AE-4E4E-8E8F-54258D99CC37}" dt="2021-06-08T16:08:16.206" v="514" actId="255"/>
      <pc:docMkLst>
        <pc:docMk/>
      </pc:docMkLst>
      <pc:sldChg chg="addSp modSp mod">
        <pc:chgData name="Rebecca Moberly" userId="784de840-4b7f-49cd-9087-8ba16191229c" providerId="ADAL" clId="{3E8548B3-88AE-4E4E-8E8F-54258D99CC37}" dt="2021-06-08T16:03:54.067" v="226" actId="1076"/>
        <pc:sldMkLst>
          <pc:docMk/>
          <pc:sldMk cId="2128224857" sldId="308"/>
        </pc:sldMkLst>
        <pc:spChg chg="mod">
          <ac:chgData name="Rebecca Moberly" userId="784de840-4b7f-49cd-9087-8ba16191229c" providerId="ADAL" clId="{3E8548B3-88AE-4E4E-8E8F-54258D99CC37}" dt="2021-06-08T16:03:54.067" v="226" actId="1076"/>
          <ac:spMkLst>
            <pc:docMk/>
            <pc:sldMk cId="2128224857" sldId="308"/>
            <ac:spMk id="3" creationId="{70163332-0E09-44EA-9EDC-464F3ADC363C}"/>
          </ac:spMkLst>
        </pc:spChg>
        <pc:picChg chg="add mod ord">
          <ac:chgData name="Rebecca Moberly" userId="784de840-4b7f-49cd-9087-8ba16191229c" providerId="ADAL" clId="{3E8548B3-88AE-4E4E-8E8F-54258D99CC37}" dt="2021-06-08T15:59:51.604" v="195" actId="167"/>
          <ac:picMkLst>
            <pc:docMk/>
            <pc:sldMk cId="2128224857" sldId="308"/>
            <ac:picMk id="5" creationId="{FB05685F-6961-4615-8305-25C4F0A2D6A4}"/>
          </ac:picMkLst>
        </pc:picChg>
      </pc:sldChg>
      <pc:sldChg chg="add">
        <pc:chgData name="Rebecca Moberly" userId="784de840-4b7f-49cd-9087-8ba16191229c" providerId="ADAL" clId="{3E8548B3-88AE-4E4E-8E8F-54258D99CC37}" dt="2021-06-08T15:53:07.647" v="12"/>
        <pc:sldMkLst>
          <pc:docMk/>
          <pc:sldMk cId="1270146532" sldId="309"/>
        </pc:sldMkLst>
      </pc:sldChg>
      <pc:sldChg chg="addSp modSp new mod">
        <pc:chgData name="Rebecca Moberly" userId="784de840-4b7f-49cd-9087-8ba16191229c" providerId="ADAL" clId="{3E8548B3-88AE-4E4E-8E8F-54258D99CC37}" dt="2021-06-08T16:07:50.338" v="513" actId="1076"/>
        <pc:sldMkLst>
          <pc:docMk/>
          <pc:sldMk cId="3085231786" sldId="310"/>
        </pc:sldMkLst>
        <pc:spChg chg="mod">
          <ac:chgData name="Rebecca Moberly" userId="784de840-4b7f-49cd-9087-8ba16191229c" providerId="ADAL" clId="{3E8548B3-88AE-4E4E-8E8F-54258D99CC37}" dt="2021-06-08T15:53:59.174" v="55" actId="20577"/>
          <ac:spMkLst>
            <pc:docMk/>
            <pc:sldMk cId="3085231786" sldId="310"/>
            <ac:spMk id="2" creationId="{0551F989-ECEA-4430-B3CA-A6C5878EBD74}"/>
          </ac:spMkLst>
        </pc:spChg>
        <pc:spChg chg="mod">
          <ac:chgData name="Rebecca Moberly" userId="784de840-4b7f-49cd-9087-8ba16191229c" providerId="ADAL" clId="{3E8548B3-88AE-4E4E-8E8F-54258D99CC37}" dt="2021-06-08T16:07:43.990" v="512" actId="6549"/>
          <ac:spMkLst>
            <pc:docMk/>
            <pc:sldMk cId="3085231786" sldId="310"/>
            <ac:spMk id="3" creationId="{34F6F902-9046-405F-9093-5B5CC64BF7B3}"/>
          </ac:spMkLst>
        </pc:spChg>
        <pc:picChg chg="add mod">
          <ac:chgData name="Rebecca Moberly" userId="784de840-4b7f-49cd-9087-8ba16191229c" providerId="ADAL" clId="{3E8548B3-88AE-4E4E-8E8F-54258D99CC37}" dt="2021-06-08T16:07:50.338" v="513" actId="1076"/>
          <ac:picMkLst>
            <pc:docMk/>
            <pc:sldMk cId="3085231786" sldId="310"/>
            <ac:picMk id="5" creationId="{E68B7FB6-A75C-4B4D-A392-F34119337D1E}"/>
          </ac:picMkLst>
        </pc:picChg>
      </pc:sldChg>
      <pc:sldChg chg="addSp delSp modSp new mod">
        <pc:chgData name="Rebecca Moberly" userId="784de840-4b7f-49cd-9087-8ba16191229c" providerId="ADAL" clId="{3E8548B3-88AE-4E4E-8E8F-54258D99CC37}" dt="2021-06-08T16:03:03.278" v="225" actId="14100"/>
        <pc:sldMkLst>
          <pc:docMk/>
          <pc:sldMk cId="2327168604" sldId="311"/>
        </pc:sldMkLst>
        <pc:spChg chg="mod">
          <ac:chgData name="Rebecca Moberly" userId="784de840-4b7f-49cd-9087-8ba16191229c" providerId="ADAL" clId="{3E8548B3-88AE-4E4E-8E8F-54258D99CC37}" dt="2021-06-08T16:02:20.246" v="214" actId="20577"/>
          <ac:spMkLst>
            <pc:docMk/>
            <pc:sldMk cId="2327168604" sldId="311"/>
            <ac:spMk id="2" creationId="{E2C5210F-5797-44C2-9C45-8F51E382DBFC}"/>
          </ac:spMkLst>
        </pc:spChg>
        <pc:spChg chg="del">
          <ac:chgData name="Rebecca Moberly" userId="784de840-4b7f-49cd-9087-8ba16191229c" providerId="ADAL" clId="{3E8548B3-88AE-4E4E-8E8F-54258D99CC37}" dt="2021-06-08T16:02:28.369" v="215" actId="931"/>
          <ac:spMkLst>
            <pc:docMk/>
            <pc:sldMk cId="2327168604" sldId="311"/>
            <ac:spMk id="3" creationId="{AFA0EFAE-4FB1-48D0-9932-F951F81F3989}"/>
          </ac:spMkLst>
        </pc:spChg>
        <pc:picChg chg="add mod">
          <ac:chgData name="Rebecca Moberly" userId="784de840-4b7f-49cd-9087-8ba16191229c" providerId="ADAL" clId="{3E8548B3-88AE-4E4E-8E8F-54258D99CC37}" dt="2021-06-08T16:02:34.180" v="219" actId="14100"/>
          <ac:picMkLst>
            <pc:docMk/>
            <pc:sldMk cId="2327168604" sldId="311"/>
            <ac:picMk id="5" creationId="{72A438E3-6BDE-48BB-9437-CE8160EF3DEF}"/>
          </ac:picMkLst>
        </pc:picChg>
        <pc:picChg chg="add mod">
          <ac:chgData name="Rebecca Moberly" userId="784de840-4b7f-49cd-9087-8ba16191229c" providerId="ADAL" clId="{3E8548B3-88AE-4E4E-8E8F-54258D99CC37}" dt="2021-06-08T16:03:03.278" v="225" actId="14100"/>
          <ac:picMkLst>
            <pc:docMk/>
            <pc:sldMk cId="2327168604" sldId="311"/>
            <ac:picMk id="7" creationId="{D53F3DBB-BEC6-4C81-BB37-92B77A01B0EC}"/>
          </ac:picMkLst>
        </pc:picChg>
      </pc:sldChg>
      <pc:sldChg chg="modSp new mod">
        <pc:chgData name="Rebecca Moberly" userId="784de840-4b7f-49cd-9087-8ba16191229c" providerId="ADAL" clId="{3E8548B3-88AE-4E4E-8E8F-54258D99CC37}" dt="2021-06-08T16:08:16.206" v="514" actId="255"/>
        <pc:sldMkLst>
          <pc:docMk/>
          <pc:sldMk cId="965508881" sldId="312"/>
        </pc:sldMkLst>
        <pc:spChg chg="mod">
          <ac:chgData name="Rebecca Moberly" userId="784de840-4b7f-49cd-9087-8ba16191229c" providerId="ADAL" clId="{3E8548B3-88AE-4E4E-8E8F-54258D99CC37}" dt="2021-06-08T16:05:41.503" v="363" actId="20577"/>
          <ac:spMkLst>
            <pc:docMk/>
            <pc:sldMk cId="965508881" sldId="312"/>
            <ac:spMk id="2" creationId="{C9EA501C-4D91-40FE-BFF1-9A02CBF507A3}"/>
          </ac:spMkLst>
        </pc:spChg>
        <pc:spChg chg="mod">
          <ac:chgData name="Rebecca Moberly" userId="784de840-4b7f-49cd-9087-8ba16191229c" providerId="ADAL" clId="{3E8548B3-88AE-4E4E-8E8F-54258D99CC37}" dt="2021-06-08T16:08:16.206" v="514" actId="255"/>
          <ac:spMkLst>
            <pc:docMk/>
            <pc:sldMk cId="965508881" sldId="312"/>
            <ac:spMk id="3" creationId="{91870254-1395-4851-8A7D-8792A2F56435}"/>
          </ac:spMkLst>
        </pc:spChg>
      </pc:sldChg>
    </pc:docChg>
  </pc:docChgLst>
  <pc:docChgLst>
    <pc:chgData name="Rebecca Moberly" userId="784de840-4b7f-49cd-9087-8ba16191229c" providerId="ADAL" clId="{B867C86A-5542-465B-955C-BF9CFE20E65E}"/>
    <pc:docChg chg="modSld">
      <pc:chgData name="Rebecca Moberly" userId="784de840-4b7f-49cd-9087-8ba16191229c" providerId="ADAL" clId="{B867C86A-5542-465B-955C-BF9CFE20E65E}" dt="2021-06-10T11:20:42.800" v="77" actId="20577"/>
      <pc:docMkLst>
        <pc:docMk/>
      </pc:docMkLst>
      <pc:sldChg chg="modSp mod">
        <pc:chgData name="Rebecca Moberly" userId="784de840-4b7f-49cd-9087-8ba16191229c" providerId="ADAL" clId="{B867C86A-5542-465B-955C-BF9CFE20E65E}" dt="2021-06-10T11:20:42.800" v="77" actId="20577"/>
        <pc:sldMkLst>
          <pc:docMk/>
          <pc:sldMk cId="965508881" sldId="312"/>
        </pc:sldMkLst>
        <pc:spChg chg="mod">
          <ac:chgData name="Rebecca Moberly" userId="784de840-4b7f-49cd-9087-8ba16191229c" providerId="ADAL" clId="{B867C86A-5542-465B-955C-BF9CFE20E65E}" dt="2021-06-10T11:20:42.800" v="77" actId="20577"/>
          <ac:spMkLst>
            <pc:docMk/>
            <pc:sldMk cId="965508881" sldId="312"/>
            <ac:spMk id="3" creationId="{91870254-1395-4851-8A7D-8792A2F56435}"/>
          </ac:spMkLst>
        </pc:spChg>
      </pc:sldChg>
    </pc:docChg>
  </pc:docChgLst>
  <pc:docChgLst>
    <pc:chgData name="Rebecca Moberly" userId="784de840-4b7f-49cd-9087-8ba16191229c" providerId="ADAL" clId="{B4AD8C43-1C4C-4D47-964D-C26FD23037E0}"/>
    <pc:docChg chg="custSel addSld modSld">
      <pc:chgData name="Rebecca Moberly" userId="784de840-4b7f-49cd-9087-8ba16191229c" providerId="ADAL" clId="{B4AD8C43-1C4C-4D47-964D-C26FD23037E0}" dt="2021-06-08T15:29:29.107" v="37" actId="20577"/>
      <pc:docMkLst>
        <pc:docMk/>
      </pc:docMkLst>
      <pc:sldChg chg="delSp modSp mod delAnim">
        <pc:chgData name="Rebecca Moberly" userId="784de840-4b7f-49cd-9087-8ba16191229c" providerId="ADAL" clId="{B4AD8C43-1C4C-4D47-964D-C26FD23037E0}" dt="2021-06-08T15:28:46.247" v="1" actId="478"/>
        <pc:sldMkLst>
          <pc:docMk/>
          <pc:sldMk cId="3776586742" sldId="307"/>
        </pc:sldMkLst>
        <pc:spChg chg="del mod">
          <ac:chgData name="Rebecca Moberly" userId="784de840-4b7f-49cd-9087-8ba16191229c" providerId="ADAL" clId="{B4AD8C43-1C4C-4D47-964D-C26FD23037E0}" dt="2021-06-08T15:28:46.247" v="1" actId="478"/>
          <ac:spMkLst>
            <pc:docMk/>
            <pc:sldMk cId="3776586742" sldId="307"/>
            <ac:spMk id="4" creationId="{3A460E67-A98B-460A-A299-3BF76A7FD9E7}"/>
          </ac:spMkLst>
        </pc:spChg>
      </pc:sldChg>
      <pc:sldChg chg="modSp new mod">
        <pc:chgData name="Rebecca Moberly" userId="784de840-4b7f-49cd-9087-8ba16191229c" providerId="ADAL" clId="{B4AD8C43-1C4C-4D47-964D-C26FD23037E0}" dt="2021-06-08T15:29:29.107" v="37" actId="20577"/>
        <pc:sldMkLst>
          <pc:docMk/>
          <pc:sldMk cId="2128224857" sldId="308"/>
        </pc:sldMkLst>
        <pc:spChg chg="mod">
          <ac:chgData name="Rebecca Moberly" userId="784de840-4b7f-49cd-9087-8ba16191229c" providerId="ADAL" clId="{B4AD8C43-1C4C-4D47-964D-C26FD23037E0}" dt="2021-06-08T15:29:20.120" v="22" actId="20577"/>
          <ac:spMkLst>
            <pc:docMk/>
            <pc:sldMk cId="2128224857" sldId="308"/>
            <ac:spMk id="2" creationId="{C06919F8-E111-4783-BD6D-DCB9A5D26894}"/>
          </ac:spMkLst>
        </pc:spChg>
        <pc:spChg chg="mod">
          <ac:chgData name="Rebecca Moberly" userId="784de840-4b7f-49cd-9087-8ba16191229c" providerId="ADAL" clId="{B4AD8C43-1C4C-4D47-964D-C26FD23037E0}" dt="2021-06-08T15:29:29.107" v="37" actId="20577"/>
          <ac:spMkLst>
            <pc:docMk/>
            <pc:sldMk cId="2128224857" sldId="308"/>
            <ac:spMk id="3" creationId="{70163332-0E09-44EA-9EDC-464F3ADC363C}"/>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DD8D8D-D15F-4987-9982-E673A099515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5B3260C1-BD28-494D-84CA-D6A618A4760B}">
      <dgm:prSet phldrT="[Text]"/>
      <dgm:spPr/>
      <dgm:t>
        <a:bodyPr/>
        <a:lstStyle/>
        <a:p>
          <a:r>
            <a:rPr lang="en-GB" b="1" dirty="0"/>
            <a:t>Local Plans</a:t>
          </a:r>
        </a:p>
      </dgm:t>
    </dgm:pt>
    <dgm:pt modelId="{67CA3BEF-4759-4214-AED0-3115DE4A0DC1}" type="parTrans" cxnId="{2FDA2E56-3DC7-4AFE-9EF6-64C5D6066F0E}">
      <dgm:prSet/>
      <dgm:spPr/>
      <dgm:t>
        <a:bodyPr/>
        <a:lstStyle/>
        <a:p>
          <a:endParaRPr lang="en-GB"/>
        </a:p>
      </dgm:t>
    </dgm:pt>
    <dgm:pt modelId="{E9F69875-0BAC-4A18-9871-92A9C325DAAE}" type="sibTrans" cxnId="{2FDA2E56-3DC7-4AFE-9EF6-64C5D6066F0E}">
      <dgm:prSet/>
      <dgm:spPr/>
      <dgm:t>
        <a:bodyPr/>
        <a:lstStyle/>
        <a:p>
          <a:endParaRPr lang="en-GB"/>
        </a:p>
      </dgm:t>
    </dgm:pt>
    <dgm:pt modelId="{7AB67AF6-7EBE-4F9E-9693-5C867D2E78B8}">
      <dgm:prSet phldrT="[Text]" custT="1"/>
      <dgm:spPr/>
      <dgm:t>
        <a:bodyPr/>
        <a:lstStyle/>
        <a:p>
          <a:r>
            <a:rPr lang="en-GB" sz="2000" dirty="0"/>
            <a:t>BNG policies w/ local distinctiveness</a:t>
          </a:r>
        </a:p>
      </dgm:t>
    </dgm:pt>
    <dgm:pt modelId="{CBCFA82A-D82B-46C0-ABCE-A44B9F0BB3B2}" type="parTrans" cxnId="{3FA6BFB4-3CD1-4F98-B9C8-236E0D5FBC9B}">
      <dgm:prSet/>
      <dgm:spPr/>
      <dgm:t>
        <a:bodyPr/>
        <a:lstStyle/>
        <a:p>
          <a:endParaRPr lang="en-GB"/>
        </a:p>
      </dgm:t>
    </dgm:pt>
    <dgm:pt modelId="{C49471F6-108C-4722-A00E-DFE0FC989C2D}" type="sibTrans" cxnId="{3FA6BFB4-3CD1-4F98-B9C8-236E0D5FBC9B}">
      <dgm:prSet/>
      <dgm:spPr/>
      <dgm:t>
        <a:bodyPr/>
        <a:lstStyle/>
        <a:p>
          <a:endParaRPr lang="en-GB"/>
        </a:p>
      </dgm:t>
    </dgm:pt>
    <dgm:pt modelId="{E6321C96-2F68-4E3D-A943-EE9885F35E24}">
      <dgm:prSet phldrT="[Text]"/>
      <dgm:spPr/>
      <dgm:t>
        <a:bodyPr/>
        <a:lstStyle/>
        <a:p>
          <a:r>
            <a:rPr lang="en-GB" b="1" dirty="0"/>
            <a:t>Development Management</a:t>
          </a:r>
        </a:p>
      </dgm:t>
    </dgm:pt>
    <dgm:pt modelId="{2BA4D2AC-1AF2-42A1-BA85-3DE4740920D7}" type="parTrans" cxnId="{809F33A1-7310-4C9F-A021-633AAC97F610}">
      <dgm:prSet/>
      <dgm:spPr/>
      <dgm:t>
        <a:bodyPr/>
        <a:lstStyle/>
        <a:p>
          <a:endParaRPr lang="en-GB"/>
        </a:p>
      </dgm:t>
    </dgm:pt>
    <dgm:pt modelId="{BD724408-3FB7-4E63-BEFF-C1A020C489CB}" type="sibTrans" cxnId="{809F33A1-7310-4C9F-A021-633AAC97F610}">
      <dgm:prSet/>
      <dgm:spPr/>
      <dgm:t>
        <a:bodyPr/>
        <a:lstStyle/>
        <a:p>
          <a:endParaRPr lang="en-GB"/>
        </a:p>
      </dgm:t>
    </dgm:pt>
    <dgm:pt modelId="{4B7A95AD-CF5F-417F-85D2-2B65FAF5C576}">
      <dgm:prSet phldrT="[Text]"/>
      <dgm:spPr/>
      <dgm:t>
        <a:bodyPr/>
        <a:lstStyle/>
        <a:p>
          <a:r>
            <a:rPr lang="en-GB" dirty="0"/>
            <a:t>Validating checklist for BNG</a:t>
          </a:r>
        </a:p>
      </dgm:t>
    </dgm:pt>
    <dgm:pt modelId="{5DEE16CF-B645-4233-B819-1EE1812F94FD}" type="parTrans" cxnId="{3D66EB23-3FEA-4AF4-91D7-8D00E1571E59}">
      <dgm:prSet/>
      <dgm:spPr/>
      <dgm:t>
        <a:bodyPr/>
        <a:lstStyle/>
        <a:p>
          <a:endParaRPr lang="en-GB"/>
        </a:p>
      </dgm:t>
    </dgm:pt>
    <dgm:pt modelId="{C156362E-DFF9-4B88-B9BD-407B81384D8A}" type="sibTrans" cxnId="{3D66EB23-3FEA-4AF4-91D7-8D00E1571E59}">
      <dgm:prSet/>
      <dgm:spPr/>
      <dgm:t>
        <a:bodyPr/>
        <a:lstStyle/>
        <a:p>
          <a:endParaRPr lang="en-GB"/>
        </a:p>
      </dgm:t>
    </dgm:pt>
    <dgm:pt modelId="{7AAF06C0-891A-4BD2-90F7-6190C1B8E943}">
      <dgm:prSet phldrT="[Text]"/>
      <dgm:spPr/>
      <dgm:t>
        <a:bodyPr/>
        <a:lstStyle/>
        <a:p>
          <a:r>
            <a:rPr lang="en-GB" dirty="0"/>
            <a:t>Some standard BNG conditions</a:t>
          </a:r>
        </a:p>
      </dgm:t>
    </dgm:pt>
    <dgm:pt modelId="{FB63818D-8118-428B-ADB4-8930916EA16A}" type="parTrans" cxnId="{5D3FD97F-56B9-4A78-8081-13206D4C8CD0}">
      <dgm:prSet/>
      <dgm:spPr/>
      <dgm:t>
        <a:bodyPr/>
        <a:lstStyle/>
        <a:p>
          <a:endParaRPr lang="en-GB"/>
        </a:p>
      </dgm:t>
    </dgm:pt>
    <dgm:pt modelId="{ACA67A70-5D2F-4FCC-872B-328E3B1C730A}" type="sibTrans" cxnId="{5D3FD97F-56B9-4A78-8081-13206D4C8CD0}">
      <dgm:prSet/>
      <dgm:spPr/>
      <dgm:t>
        <a:bodyPr/>
        <a:lstStyle/>
        <a:p>
          <a:endParaRPr lang="en-GB"/>
        </a:p>
      </dgm:t>
    </dgm:pt>
    <dgm:pt modelId="{B730D678-0C38-408B-B3F0-E5567AA03BBE}">
      <dgm:prSet phldrT="[Text]"/>
      <dgm:spPr/>
      <dgm:t>
        <a:bodyPr/>
        <a:lstStyle/>
        <a:p>
          <a:r>
            <a:rPr lang="en-GB" b="1" dirty="0"/>
            <a:t>Delivery</a:t>
          </a:r>
        </a:p>
      </dgm:t>
    </dgm:pt>
    <dgm:pt modelId="{C2769D36-9BFD-4947-B8F8-F55787323E30}" type="parTrans" cxnId="{9D036CA9-E504-49DF-A78C-33B9BF184C4B}">
      <dgm:prSet/>
      <dgm:spPr/>
      <dgm:t>
        <a:bodyPr/>
        <a:lstStyle/>
        <a:p>
          <a:endParaRPr lang="en-GB"/>
        </a:p>
      </dgm:t>
    </dgm:pt>
    <dgm:pt modelId="{9E2CA820-FD9E-4690-8AA2-5E56498715B9}" type="sibTrans" cxnId="{9D036CA9-E504-49DF-A78C-33B9BF184C4B}">
      <dgm:prSet/>
      <dgm:spPr/>
      <dgm:t>
        <a:bodyPr/>
        <a:lstStyle/>
        <a:p>
          <a:endParaRPr lang="en-GB"/>
        </a:p>
      </dgm:t>
    </dgm:pt>
    <dgm:pt modelId="{1E82BBEF-CA1F-48EA-8FA5-4D76349A820E}">
      <dgm:prSet phldrT="[Text]" custT="1"/>
      <dgm:spPr/>
      <dgm:t>
        <a:bodyPr/>
        <a:lstStyle/>
        <a:p>
          <a:r>
            <a:rPr lang="en-GB" sz="2000" dirty="0"/>
            <a:t>Assessment of sites for BNG</a:t>
          </a:r>
        </a:p>
      </dgm:t>
    </dgm:pt>
    <dgm:pt modelId="{CA034CFF-37AA-4277-BC0C-813E28C5E132}" type="parTrans" cxnId="{AB0A82E1-8EAE-4D6B-A590-67A288104AC4}">
      <dgm:prSet/>
      <dgm:spPr/>
      <dgm:t>
        <a:bodyPr/>
        <a:lstStyle/>
        <a:p>
          <a:endParaRPr lang="en-GB"/>
        </a:p>
      </dgm:t>
    </dgm:pt>
    <dgm:pt modelId="{E8F8D251-A2AE-446F-8635-EDECC2E4C7F7}" type="sibTrans" cxnId="{AB0A82E1-8EAE-4D6B-A590-67A288104AC4}">
      <dgm:prSet/>
      <dgm:spPr/>
      <dgm:t>
        <a:bodyPr/>
        <a:lstStyle/>
        <a:p>
          <a:endParaRPr lang="en-GB"/>
        </a:p>
      </dgm:t>
    </dgm:pt>
    <dgm:pt modelId="{0B29CC1B-5683-4D62-BB12-88A72CA98F5C}">
      <dgm:prSet phldrT="[Text]" custT="1"/>
      <dgm:spPr/>
      <dgm:t>
        <a:bodyPr/>
        <a:lstStyle/>
        <a:p>
          <a:r>
            <a:rPr lang="en-GB" sz="2000" dirty="0"/>
            <a:t>Third party local offsite delivery</a:t>
          </a:r>
        </a:p>
      </dgm:t>
    </dgm:pt>
    <dgm:pt modelId="{C21B0CD7-867A-408B-BB4B-A108DF67A828}" type="parTrans" cxnId="{CDDADDE3-BB9D-485E-A2F3-6286C9C1D3EB}">
      <dgm:prSet/>
      <dgm:spPr/>
      <dgm:t>
        <a:bodyPr/>
        <a:lstStyle/>
        <a:p>
          <a:endParaRPr lang="en-GB"/>
        </a:p>
      </dgm:t>
    </dgm:pt>
    <dgm:pt modelId="{360D87E7-B7C4-45F6-A084-1E3238C303C1}" type="sibTrans" cxnId="{CDDADDE3-BB9D-485E-A2F3-6286C9C1D3EB}">
      <dgm:prSet/>
      <dgm:spPr/>
      <dgm:t>
        <a:bodyPr/>
        <a:lstStyle/>
        <a:p>
          <a:endParaRPr lang="en-GB"/>
        </a:p>
      </dgm:t>
    </dgm:pt>
    <dgm:pt modelId="{6848C273-D77B-487D-9910-5613799F5A80}">
      <dgm:prSet phldrT="[Text]"/>
      <dgm:spPr/>
      <dgm:t>
        <a:bodyPr/>
        <a:lstStyle/>
        <a:p>
          <a:endParaRPr lang="en-GB" sz="2300" dirty="0"/>
        </a:p>
      </dgm:t>
    </dgm:pt>
    <dgm:pt modelId="{5233A87B-4017-48D0-8ABD-48A81F1AC7DF}" type="parTrans" cxnId="{1285277B-C6D4-43A5-BAF1-33A6F563FC55}">
      <dgm:prSet/>
      <dgm:spPr/>
      <dgm:t>
        <a:bodyPr/>
        <a:lstStyle/>
        <a:p>
          <a:endParaRPr lang="en-GB"/>
        </a:p>
      </dgm:t>
    </dgm:pt>
    <dgm:pt modelId="{2C5BCC18-3E89-44FA-A8BF-57EF8CAF75DD}" type="sibTrans" cxnId="{1285277B-C6D4-43A5-BAF1-33A6F563FC55}">
      <dgm:prSet/>
      <dgm:spPr/>
      <dgm:t>
        <a:bodyPr/>
        <a:lstStyle/>
        <a:p>
          <a:endParaRPr lang="en-GB"/>
        </a:p>
      </dgm:t>
    </dgm:pt>
    <dgm:pt modelId="{46C7FB0B-02FC-4FDA-AF59-DC185C0C7322}">
      <dgm:prSet phldrT="[Text]" custT="1"/>
      <dgm:spPr/>
      <dgm:t>
        <a:bodyPr/>
        <a:lstStyle/>
        <a:p>
          <a:r>
            <a:rPr lang="en-GB" sz="2000" dirty="0"/>
            <a:t>An evidence base</a:t>
          </a:r>
        </a:p>
      </dgm:t>
    </dgm:pt>
    <dgm:pt modelId="{02313970-5B4A-4BC9-9BAF-5A36E9DDF758}" type="parTrans" cxnId="{DFE026E6-F09B-414A-95D3-DCB8E8AC9C05}">
      <dgm:prSet/>
      <dgm:spPr/>
      <dgm:t>
        <a:bodyPr/>
        <a:lstStyle/>
        <a:p>
          <a:endParaRPr lang="en-GB"/>
        </a:p>
      </dgm:t>
    </dgm:pt>
    <dgm:pt modelId="{D45C41E5-01E6-4CAE-BF9B-0936AF2E088D}" type="sibTrans" cxnId="{DFE026E6-F09B-414A-95D3-DCB8E8AC9C05}">
      <dgm:prSet/>
      <dgm:spPr/>
      <dgm:t>
        <a:bodyPr/>
        <a:lstStyle/>
        <a:p>
          <a:endParaRPr lang="en-GB"/>
        </a:p>
      </dgm:t>
    </dgm:pt>
    <dgm:pt modelId="{09BA2185-0C61-44B4-B2D5-52BFACC0D924}">
      <dgm:prSet phldrT="[Text]" custT="1"/>
      <dgm:spPr/>
      <dgm:t>
        <a:bodyPr/>
        <a:lstStyle/>
        <a:p>
          <a:r>
            <a:rPr lang="en-GB" sz="2000" dirty="0"/>
            <a:t>Detailed guidance (SPD)</a:t>
          </a:r>
        </a:p>
      </dgm:t>
    </dgm:pt>
    <dgm:pt modelId="{DAA49F67-9D25-4B20-BC72-BE8736066A94}" type="parTrans" cxnId="{D5F9A970-09AC-46A6-8E39-11D676B3ACF0}">
      <dgm:prSet/>
      <dgm:spPr/>
      <dgm:t>
        <a:bodyPr/>
        <a:lstStyle/>
        <a:p>
          <a:endParaRPr lang="en-GB"/>
        </a:p>
      </dgm:t>
    </dgm:pt>
    <dgm:pt modelId="{6395DDF2-FC4E-442E-80B5-61976316CDD5}" type="sibTrans" cxnId="{D5F9A970-09AC-46A6-8E39-11D676B3ACF0}">
      <dgm:prSet/>
      <dgm:spPr/>
      <dgm:t>
        <a:bodyPr/>
        <a:lstStyle/>
        <a:p>
          <a:endParaRPr lang="en-GB"/>
        </a:p>
      </dgm:t>
    </dgm:pt>
    <dgm:pt modelId="{39AFDFE2-E707-44C3-9125-B78CDFD47659}">
      <dgm:prSet phldrT="[Text]" custT="1"/>
      <dgm:spPr/>
      <dgm:t>
        <a:bodyPr/>
        <a:lstStyle/>
        <a:p>
          <a:r>
            <a:rPr lang="en-GB" sz="2000" dirty="0"/>
            <a:t>The agreed metric</a:t>
          </a:r>
        </a:p>
      </dgm:t>
    </dgm:pt>
    <dgm:pt modelId="{955355CE-D537-4AF8-BFF8-27106A100338}" type="parTrans" cxnId="{0F05D028-6F9A-430D-9193-712AC90ED14A}">
      <dgm:prSet/>
      <dgm:spPr/>
      <dgm:t>
        <a:bodyPr/>
        <a:lstStyle/>
        <a:p>
          <a:endParaRPr lang="en-GB"/>
        </a:p>
      </dgm:t>
    </dgm:pt>
    <dgm:pt modelId="{99A48D5A-6D8B-44F9-8C97-6E7F31A9D5F9}" type="sibTrans" cxnId="{0F05D028-6F9A-430D-9193-712AC90ED14A}">
      <dgm:prSet/>
      <dgm:spPr/>
      <dgm:t>
        <a:bodyPr/>
        <a:lstStyle/>
        <a:p>
          <a:endParaRPr lang="en-GB"/>
        </a:p>
      </dgm:t>
    </dgm:pt>
    <dgm:pt modelId="{A51F56E4-CDA0-4E5C-B6FD-58670870B79E}">
      <dgm:prSet phldrT="[Text]"/>
      <dgm:spPr/>
      <dgm:t>
        <a:bodyPr/>
        <a:lstStyle/>
        <a:p>
          <a:r>
            <a:rPr lang="en-GB" dirty="0"/>
            <a:t>A template for S106 agreements on BNG</a:t>
          </a:r>
        </a:p>
      </dgm:t>
    </dgm:pt>
    <dgm:pt modelId="{052AC1AF-36EE-4D98-B843-E00D98BAEB41}" type="parTrans" cxnId="{69FC8BF8-E1B3-4B85-AA9D-303B0061E560}">
      <dgm:prSet/>
      <dgm:spPr/>
      <dgm:t>
        <a:bodyPr/>
        <a:lstStyle/>
        <a:p>
          <a:endParaRPr lang="en-GB"/>
        </a:p>
      </dgm:t>
    </dgm:pt>
    <dgm:pt modelId="{D2C5D24F-9A28-40D4-AFA2-EF4D0F5EE7B6}" type="sibTrans" cxnId="{69FC8BF8-E1B3-4B85-AA9D-303B0061E560}">
      <dgm:prSet/>
      <dgm:spPr/>
      <dgm:t>
        <a:bodyPr/>
        <a:lstStyle/>
        <a:p>
          <a:endParaRPr lang="en-GB"/>
        </a:p>
      </dgm:t>
    </dgm:pt>
    <dgm:pt modelId="{69B4AE8D-28D4-452A-A211-8F840C62C0DA}">
      <dgm:prSet phldrT="[Text]"/>
      <dgm:spPr/>
      <dgm:t>
        <a:bodyPr/>
        <a:lstStyle/>
        <a:p>
          <a:endParaRPr lang="en-GB" dirty="0"/>
        </a:p>
      </dgm:t>
    </dgm:pt>
    <dgm:pt modelId="{77C9705D-784F-4CE8-82D9-945B997EDE6E}" type="parTrans" cxnId="{A6FDA0FB-7C53-4253-8CD3-50640BD6E3AC}">
      <dgm:prSet/>
      <dgm:spPr/>
      <dgm:t>
        <a:bodyPr/>
        <a:lstStyle/>
        <a:p>
          <a:endParaRPr lang="en-GB"/>
        </a:p>
      </dgm:t>
    </dgm:pt>
    <dgm:pt modelId="{F9C7DE6D-9442-47CB-84D7-BAF6755629A2}" type="sibTrans" cxnId="{A6FDA0FB-7C53-4253-8CD3-50640BD6E3AC}">
      <dgm:prSet/>
      <dgm:spPr/>
      <dgm:t>
        <a:bodyPr/>
        <a:lstStyle/>
        <a:p>
          <a:endParaRPr lang="en-GB"/>
        </a:p>
      </dgm:t>
    </dgm:pt>
    <dgm:pt modelId="{0645A860-9678-4596-8BD1-F0DA841C56EE}">
      <dgm:prSet phldrT="[Text]" custT="1"/>
      <dgm:spPr/>
      <dgm:t>
        <a:bodyPr/>
        <a:lstStyle/>
        <a:p>
          <a:r>
            <a:rPr lang="en-GB" sz="2000" dirty="0"/>
            <a:t>LA managed habitat banks</a:t>
          </a:r>
        </a:p>
      </dgm:t>
    </dgm:pt>
    <dgm:pt modelId="{446C4E47-84BD-4F68-BF51-3B4CFAABEE47}" type="parTrans" cxnId="{579188AB-731F-4EE8-B97F-E2CF002C36FE}">
      <dgm:prSet/>
      <dgm:spPr/>
      <dgm:t>
        <a:bodyPr/>
        <a:lstStyle/>
        <a:p>
          <a:endParaRPr lang="en-GB"/>
        </a:p>
      </dgm:t>
    </dgm:pt>
    <dgm:pt modelId="{0EC7CCD5-7396-41FD-9532-62E95879D017}" type="sibTrans" cxnId="{579188AB-731F-4EE8-B97F-E2CF002C36FE}">
      <dgm:prSet/>
      <dgm:spPr/>
      <dgm:t>
        <a:bodyPr/>
        <a:lstStyle/>
        <a:p>
          <a:endParaRPr lang="en-GB"/>
        </a:p>
      </dgm:t>
    </dgm:pt>
    <dgm:pt modelId="{DE0F833E-6825-4B81-823E-CD3A9CB32D77}">
      <dgm:prSet phldrT="[Text]" custT="1"/>
      <dgm:spPr/>
      <dgm:t>
        <a:bodyPr/>
        <a:lstStyle/>
        <a:p>
          <a:r>
            <a:rPr lang="en-GB" sz="2000" dirty="0"/>
            <a:t>National statutory credit system</a:t>
          </a:r>
        </a:p>
      </dgm:t>
    </dgm:pt>
    <dgm:pt modelId="{4EA05FB6-5A0D-4E63-9FDB-671CF216BEAD}" type="parTrans" cxnId="{6903AB51-9CA2-4CF1-AC14-D421AC6855A4}">
      <dgm:prSet/>
      <dgm:spPr/>
      <dgm:t>
        <a:bodyPr/>
        <a:lstStyle/>
        <a:p>
          <a:endParaRPr lang="en-GB"/>
        </a:p>
      </dgm:t>
    </dgm:pt>
    <dgm:pt modelId="{D1AC7F03-4ABE-47CA-A91C-A63FE2709583}" type="sibTrans" cxnId="{6903AB51-9CA2-4CF1-AC14-D421AC6855A4}">
      <dgm:prSet/>
      <dgm:spPr/>
      <dgm:t>
        <a:bodyPr/>
        <a:lstStyle/>
        <a:p>
          <a:endParaRPr lang="en-GB"/>
        </a:p>
      </dgm:t>
    </dgm:pt>
    <dgm:pt modelId="{0F9C4A58-C32F-44D4-AF4A-373A3B8974A5}">
      <dgm:prSet phldrT="[Text]" custT="1"/>
      <dgm:spPr/>
      <dgm:t>
        <a:bodyPr/>
        <a:lstStyle/>
        <a:p>
          <a:r>
            <a:rPr lang="en-GB" sz="2000" dirty="0"/>
            <a:t>Monitoring – onsite and offsite</a:t>
          </a:r>
        </a:p>
      </dgm:t>
    </dgm:pt>
    <dgm:pt modelId="{C557776A-090E-4F13-ABDD-D579FF2BDB0C}" type="parTrans" cxnId="{4B397BA4-ACAC-4E0D-81ED-E1898F739A97}">
      <dgm:prSet/>
      <dgm:spPr/>
      <dgm:t>
        <a:bodyPr/>
        <a:lstStyle/>
        <a:p>
          <a:endParaRPr lang="en-GB"/>
        </a:p>
      </dgm:t>
    </dgm:pt>
    <dgm:pt modelId="{7CEA5217-1AD6-4A8B-AE0B-C6CC6E774B95}" type="sibTrans" cxnId="{4B397BA4-ACAC-4E0D-81ED-E1898F739A97}">
      <dgm:prSet/>
      <dgm:spPr/>
      <dgm:t>
        <a:bodyPr/>
        <a:lstStyle/>
        <a:p>
          <a:endParaRPr lang="en-GB"/>
        </a:p>
      </dgm:t>
    </dgm:pt>
    <dgm:pt modelId="{CD059E3A-6F97-4067-8AB6-24700D57A5DA}">
      <dgm:prSet phldrT="[Text]" custT="1"/>
      <dgm:spPr/>
      <dgm:t>
        <a:bodyPr/>
        <a:lstStyle/>
        <a:p>
          <a:r>
            <a:rPr lang="en-GB" sz="2000" dirty="0"/>
            <a:t>An agreed target</a:t>
          </a:r>
        </a:p>
      </dgm:t>
    </dgm:pt>
    <dgm:pt modelId="{2636A338-7F74-4F9C-A4D4-C37A4B199ABF}" type="parTrans" cxnId="{9251ADC3-F189-492A-90B9-19536607644A}">
      <dgm:prSet/>
      <dgm:spPr/>
      <dgm:t>
        <a:bodyPr/>
        <a:lstStyle/>
        <a:p>
          <a:endParaRPr lang="en-GB"/>
        </a:p>
      </dgm:t>
    </dgm:pt>
    <dgm:pt modelId="{2F109D69-DFF2-4473-B57B-40D9F35132F1}" type="sibTrans" cxnId="{9251ADC3-F189-492A-90B9-19536607644A}">
      <dgm:prSet/>
      <dgm:spPr/>
      <dgm:t>
        <a:bodyPr/>
        <a:lstStyle/>
        <a:p>
          <a:endParaRPr lang="en-GB"/>
        </a:p>
      </dgm:t>
    </dgm:pt>
    <dgm:pt modelId="{896EF97A-D61A-47EA-8B0E-18AD57E1E1E2}">
      <dgm:prSet phldrT="[Text]"/>
      <dgm:spPr/>
      <dgm:t>
        <a:bodyPr/>
        <a:lstStyle/>
        <a:p>
          <a:r>
            <a:rPr lang="en-GB" dirty="0"/>
            <a:t>Assessing BNG in applications</a:t>
          </a:r>
        </a:p>
      </dgm:t>
    </dgm:pt>
    <dgm:pt modelId="{04EF3A65-9084-4D23-AFA4-A3A2A200C9AF}" type="parTrans" cxnId="{92193F8C-16AD-43F2-B0A2-257B0D4DC5F0}">
      <dgm:prSet/>
      <dgm:spPr/>
      <dgm:t>
        <a:bodyPr/>
        <a:lstStyle/>
        <a:p>
          <a:endParaRPr lang="en-GB"/>
        </a:p>
      </dgm:t>
    </dgm:pt>
    <dgm:pt modelId="{634C705F-97EE-4BB4-86D8-E11ACB4DF3A2}" type="sibTrans" cxnId="{92193F8C-16AD-43F2-B0A2-257B0D4DC5F0}">
      <dgm:prSet/>
      <dgm:spPr/>
      <dgm:t>
        <a:bodyPr/>
        <a:lstStyle/>
        <a:p>
          <a:endParaRPr lang="en-GB"/>
        </a:p>
      </dgm:t>
    </dgm:pt>
    <dgm:pt modelId="{D315A950-D506-4064-A4B0-A4D32B53BF16}">
      <dgm:prSet phldrT="[Text]" custT="1"/>
      <dgm:spPr/>
      <dgm:t>
        <a:bodyPr/>
        <a:lstStyle/>
        <a:p>
          <a:r>
            <a:rPr lang="en-GB" sz="2000" dirty="0"/>
            <a:t>Strategy for offsite BNG delivery (LNRS)</a:t>
          </a:r>
        </a:p>
      </dgm:t>
    </dgm:pt>
    <dgm:pt modelId="{2C471963-B678-469F-85A6-932EA21A5369}" type="parTrans" cxnId="{D9F5B346-DC34-4346-B3D7-C83D684D356A}">
      <dgm:prSet/>
      <dgm:spPr/>
      <dgm:t>
        <a:bodyPr/>
        <a:lstStyle/>
        <a:p>
          <a:endParaRPr lang="en-GB"/>
        </a:p>
      </dgm:t>
    </dgm:pt>
    <dgm:pt modelId="{570D56D8-66B5-4ACE-ACE8-BD2D1B2B4877}" type="sibTrans" cxnId="{D9F5B346-DC34-4346-B3D7-C83D684D356A}">
      <dgm:prSet/>
      <dgm:spPr/>
      <dgm:t>
        <a:bodyPr/>
        <a:lstStyle/>
        <a:p>
          <a:endParaRPr lang="en-GB"/>
        </a:p>
      </dgm:t>
    </dgm:pt>
    <dgm:pt modelId="{257FF554-4661-4D84-90CB-8BF95812E6D4}" type="pres">
      <dgm:prSet presAssocID="{1ADD8D8D-D15F-4987-9982-E673A0995150}" presName="Name0" presStyleCnt="0">
        <dgm:presLayoutVars>
          <dgm:dir/>
          <dgm:animLvl val="lvl"/>
          <dgm:resizeHandles val="exact"/>
        </dgm:presLayoutVars>
      </dgm:prSet>
      <dgm:spPr/>
    </dgm:pt>
    <dgm:pt modelId="{D19CA63C-F092-46DF-AB21-1171F5513776}" type="pres">
      <dgm:prSet presAssocID="{5B3260C1-BD28-494D-84CA-D6A618A4760B}" presName="composite" presStyleCnt="0"/>
      <dgm:spPr/>
    </dgm:pt>
    <dgm:pt modelId="{51E6B482-9955-4775-9268-DD8DD9076B09}" type="pres">
      <dgm:prSet presAssocID="{5B3260C1-BD28-494D-84CA-D6A618A4760B}" presName="parTx" presStyleLbl="alignNode1" presStyleIdx="0" presStyleCnt="3" custLinFactNeighborY="28699">
        <dgm:presLayoutVars>
          <dgm:chMax val="0"/>
          <dgm:chPref val="0"/>
          <dgm:bulletEnabled val="1"/>
        </dgm:presLayoutVars>
      </dgm:prSet>
      <dgm:spPr/>
    </dgm:pt>
    <dgm:pt modelId="{D7F7C316-E283-4BBC-9FBF-335A0A4DEEBA}" type="pres">
      <dgm:prSet presAssocID="{5B3260C1-BD28-494D-84CA-D6A618A4760B}" presName="desTx" presStyleLbl="alignAccFollowNode1" presStyleIdx="0" presStyleCnt="3" custScaleY="94968" custLinFactNeighborY="7215">
        <dgm:presLayoutVars>
          <dgm:bulletEnabled val="1"/>
        </dgm:presLayoutVars>
      </dgm:prSet>
      <dgm:spPr/>
    </dgm:pt>
    <dgm:pt modelId="{2AE52605-8F57-4DE6-9E40-7562B03B3562}" type="pres">
      <dgm:prSet presAssocID="{E9F69875-0BAC-4A18-9871-92A9C325DAAE}" presName="space" presStyleCnt="0"/>
      <dgm:spPr/>
    </dgm:pt>
    <dgm:pt modelId="{6D94AE81-6B7B-4145-9163-1880887611E8}" type="pres">
      <dgm:prSet presAssocID="{E6321C96-2F68-4E3D-A943-EE9885F35E24}" presName="composite" presStyleCnt="0"/>
      <dgm:spPr/>
    </dgm:pt>
    <dgm:pt modelId="{4DE4C105-1604-4079-84A4-3A44B205E4AD}" type="pres">
      <dgm:prSet presAssocID="{E6321C96-2F68-4E3D-A943-EE9885F35E24}" presName="parTx" presStyleLbl="alignNode1" presStyleIdx="1" presStyleCnt="3" custScaleY="109503" custLinFactNeighborY="24367">
        <dgm:presLayoutVars>
          <dgm:chMax val="0"/>
          <dgm:chPref val="0"/>
          <dgm:bulletEnabled val="1"/>
        </dgm:presLayoutVars>
      </dgm:prSet>
      <dgm:spPr/>
    </dgm:pt>
    <dgm:pt modelId="{9BE4EF9E-FEEE-46D2-BA9D-B85DD37EBE7D}" type="pres">
      <dgm:prSet presAssocID="{E6321C96-2F68-4E3D-A943-EE9885F35E24}" presName="desTx" presStyleLbl="alignAccFollowNode1" presStyleIdx="1" presStyleCnt="3" custScaleY="98063" custLinFactNeighborY="2779">
        <dgm:presLayoutVars>
          <dgm:bulletEnabled val="1"/>
        </dgm:presLayoutVars>
      </dgm:prSet>
      <dgm:spPr/>
    </dgm:pt>
    <dgm:pt modelId="{A9C194D9-6E15-4E2A-B4D8-8E4CE001263E}" type="pres">
      <dgm:prSet presAssocID="{BD724408-3FB7-4E63-BEFF-C1A020C489CB}" presName="space" presStyleCnt="0"/>
      <dgm:spPr/>
    </dgm:pt>
    <dgm:pt modelId="{88FC64C8-0726-4907-B5B3-3992F3BEF85D}" type="pres">
      <dgm:prSet presAssocID="{B730D678-0C38-408B-B3F0-E5567AA03BBE}" presName="composite" presStyleCnt="0"/>
      <dgm:spPr/>
    </dgm:pt>
    <dgm:pt modelId="{FD6D76C5-CF8F-4317-A026-F1A6E414BE00}" type="pres">
      <dgm:prSet presAssocID="{B730D678-0C38-408B-B3F0-E5567AA03BBE}" presName="parTx" presStyleLbl="alignNode1" presStyleIdx="2" presStyleCnt="3" custLinFactNeighborY="23262">
        <dgm:presLayoutVars>
          <dgm:chMax val="0"/>
          <dgm:chPref val="0"/>
          <dgm:bulletEnabled val="1"/>
        </dgm:presLayoutVars>
      </dgm:prSet>
      <dgm:spPr/>
    </dgm:pt>
    <dgm:pt modelId="{1D3AE5E3-E410-43B8-8EB7-BBBF6B14450F}" type="pres">
      <dgm:prSet presAssocID="{B730D678-0C38-408B-B3F0-E5567AA03BBE}" presName="desTx" presStyleLbl="alignAccFollowNode1" presStyleIdx="2" presStyleCnt="3" custScaleY="98063" custLinFactNeighborY="5567">
        <dgm:presLayoutVars>
          <dgm:bulletEnabled val="1"/>
        </dgm:presLayoutVars>
      </dgm:prSet>
      <dgm:spPr/>
    </dgm:pt>
  </dgm:ptLst>
  <dgm:cxnLst>
    <dgm:cxn modelId="{39939B00-58AD-4A59-AE68-BA8BF2FFB71B}" type="presOf" srcId="{A51F56E4-CDA0-4E5C-B6FD-58670870B79E}" destId="{9BE4EF9E-FEEE-46D2-BA9D-B85DD37EBE7D}" srcOrd="0" destOrd="3" presId="urn:microsoft.com/office/officeart/2005/8/layout/hList1"/>
    <dgm:cxn modelId="{AD1FC811-5169-49ED-A96A-F5F5F6B98CCF}" type="presOf" srcId="{DE0F833E-6825-4B81-823E-CD3A9CB32D77}" destId="{1D3AE5E3-E410-43B8-8EB7-BBBF6B14450F}" srcOrd="0" destOrd="3" presId="urn:microsoft.com/office/officeart/2005/8/layout/hList1"/>
    <dgm:cxn modelId="{EDAE7513-554A-4349-8A1F-C91D777CDA87}" type="presOf" srcId="{39AFDFE2-E707-44C3-9125-B78CDFD47659}" destId="{D7F7C316-E283-4BBC-9FBF-335A0A4DEEBA}" srcOrd="0" destOrd="3" presId="urn:microsoft.com/office/officeart/2005/8/layout/hList1"/>
    <dgm:cxn modelId="{69493E1C-BF09-46B3-A7CC-AE02953CB747}" type="presOf" srcId="{4B7A95AD-CF5F-417F-85D2-2B65FAF5C576}" destId="{9BE4EF9E-FEEE-46D2-BA9D-B85DD37EBE7D}" srcOrd="0" destOrd="0" presId="urn:microsoft.com/office/officeart/2005/8/layout/hList1"/>
    <dgm:cxn modelId="{EBEEF51D-444B-404A-896B-24F0125AB39D}" type="presOf" srcId="{5B3260C1-BD28-494D-84CA-D6A618A4760B}" destId="{51E6B482-9955-4775-9268-DD8DD9076B09}" srcOrd="0" destOrd="0" presId="urn:microsoft.com/office/officeart/2005/8/layout/hList1"/>
    <dgm:cxn modelId="{3D66EB23-3FEA-4AF4-91D7-8D00E1571E59}" srcId="{E6321C96-2F68-4E3D-A943-EE9885F35E24}" destId="{4B7A95AD-CF5F-417F-85D2-2B65FAF5C576}" srcOrd="0" destOrd="0" parTransId="{5DEE16CF-B645-4233-B819-1EE1812F94FD}" sibTransId="{C156362E-DFF9-4B88-B9BD-407B81384D8A}"/>
    <dgm:cxn modelId="{0F05D028-6F9A-430D-9193-712AC90ED14A}" srcId="{5B3260C1-BD28-494D-84CA-D6A618A4760B}" destId="{39AFDFE2-E707-44C3-9125-B78CDFD47659}" srcOrd="3" destOrd="0" parTransId="{955355CE-D537-4AF8-BFF8-27106A100338}" sibTransId="{99A48D5A-6D8B-44F9-8C97-6E7F31A9D5F9}"/>
    <dgm:cxn modelId="{6DE43B32-93CD-4583-8116-88412735B1F5}" type="presOf" srcId="{0645A860-9678-4596-8BD1-F0DA841C56EE}" destId="{1D3AE5E3-E410-43B8-8EB7-BBBF6B14450F}" srcOrd="0" destOrd="1" presId="urn:microsoft.com/office/officeart/2005/8/layout/hList1"/>
    <dgm:cxn modelId="{7EDD0B34-CBD7-45E0-8BDB-4433BCBBAC32}" type="presOf" srcId="{6848C273-D77B-487D-9910-5613799F5A80}" destId="{D7F7C316-E283-4BBC-9FBF-335A0A4DEEBA}" srcOrd="0" destOrd="6" presId="urn:microsoft.com/office/officeart/2005/8/layout/hList1"/>
    <dgm:cxn modelId="{A7A00A35-B5B7-42CD-B28A-B8BFC582495D}" type="presOf" srcId="{B730D678-0C38-408B-B3F0-E5567AA03BBE}" destId="{FD6D76C5-CF8F-4317-A026-F1A6E414BE00}" srcOrd="0" destOrd="0" presId="urn:microsoft.com/office/officeart/2005/8/layout/hList1"/>
    <dgm:cxn modelId="{7B35FA43-F37E-44D7-B80D-D9C56E618AAA}" type="presOf" srcId="{1E82BBEF-CA1F-48EA-8FA5-4D76349A820E}" destId="{1D3AE5E3-E410-43B8-8EB7-BBBF6B14450F}" srcOrd="0" destOrd="0" presId="urn:microsoft.com/office/officeart/2005/8/layout/hList1"/>
    <dgm:cxn modelId="{4CF09144-7E3E-4446-819A-78D13F81959B}" type="presOf" srcId="{CD059E3A-6F97-4067-8AB6-24700D57A5DA}" destId="{D7F7C316-E283-4BBC-9FBF-335A0A4DEEBA}" srcOrd="0" destOrd="2" presId="urn:microsoft.com/office/officeart/2005/8/layout/hList1"/>
    <dgm:cxn modelId="{D9F5B346-DC34-4346-B3D7-C83D684D356A}" srcId="{5B3260C1-BD28-494D-84CA-D6A618A4760B}" destId="{D315A950-D506-4064-A4B0-A4D32B53BF16}" srcOrd="5" destOrd="0" parTransId="{2C471963-B678-469F-85A6-932EA21A5369}" sibTransId="{570D56D8-66B5-4ACE-ACE8-BD2D1B2B4877}"/>
    <dgm:cxn modelId="{B8323B4B-1A4B-4B76-AA9C-94D660D93F70}" type="presOf" srcId="{0F9C4A58-C32F-44D4-AF4A-373A3B8974A5}" destId="{1D3AE5E3-E410-43B8-8EB7-BBBF6B14450F}" srcOrd="0" destOrd="4" presId="urn:microsoft.com/office/officeart/2005/8/layout/hList1"/>
    <dgm:cxn modelId="{00AC326C-24ED-4453-A39C-640CE69EACD8}" type="presOf" srcId="{E6321C96-2F68-4E3D-A943-EE9885F35E24}" destId="{4DE4C105-1604-4079-84A4-3A44B205E4AD}" srcOrd="0" destOrd="0" presId="urn:microsoft.com/office/officeart/2005/8/layout/hList1"/>
    <dgm:cxn modelId="{D5F9A970-09AC-46A6-8E39-11D676B3ACF0}" srcId="{5B3260C1-BD28-494D-84CA-D6A618A4760B}" destId="{09BA2185-0C61-44B4-B2D5-52BFACC0D924}" srcOrd="4" destOrd="0" parTransId="{DAA49F67-9D25-4B20-BC72-BE8736066A94}" sibTransId="{6395DDF2-FC4E-442E-80B5-61976316CDD5}"/>
    <dgm:cxn modelId="{6903AB51-9CA2-4CF1-AC14-D421AC6855A4}" srcId="{B730D678-0C38-408B-B3F0-E5567AA03BBE}" destId="{DE0F833E-6825-4B81-823E-CD3A9CB32D77}" srcOrd="3" destOrd="0" parTransId="{4EA05FB6-5A0D-4E63-9FDB-671CF216BEAD}" sibTransId="{D1AC7F03-4ABE-47CA-A91C-A63FE2709583}"/>
    <dgm:cxn modelId="{2FDA2E56-3DC7-4AFE-9EF6-64C5D6066F0E}" srcId="{1ADD8D8D-D15F-4987-9982-E673A0995150}" destId="{5B3260C1-BD28-494D-84CA-D6A618A4760B}" srcOrd="0" destOrd="0" parTransId="{67CA3BEF-4759-4214-AED0-3115DE4A0DC1}" sibTransId="{E9F69875-0BAC-4A18-9871-92A9C325DAAE}"/>
    <dgm:cxn modelId="{18817557-5E34-472F-9107-32594EB36675}" type="presOf" srcId="{69B4AE8D-28D4-452A-A211-8F840C62C0DA}" destId="{9BE4EF9E-FEEE-46D2-BA9D-B85DD37EBE7D}" srcOrd="0" destOrd="4" presId="urn:microsoft.com/office/officeart/2005/8/layout/hList1"/>
    <dgm:cxn modelId="{1285277B-C6D4-43A5-BAF1-33A6F563FC55}" srcId="{5B3260C1-BD28-494D-84CA-D6A618A4760B}" destId="{6848C273-D77B-487D-9910-5613799F5A80}" srcOrd="6" destOrd="0" parTransId="{5233A87B-4017-48D0-8ABD-48A81F1AC7DF}" sibTransId="{2C5BCC18-3E89-44FA-A8BF-57EF8CAF75DD}"/>
    <dgm:cxn modelId="{5D3FD97F-56B9-4A78-8081-13206D4C8CD0}" srcId="{E6321C96-2F68-4E3D-A943-EE9885F35E24}" destId="{7AAF06C0-891A-4BD2-90F7-6190C1B8E943}" srcOrd="2" destOrd="0" parTransId="{FB63818D-8118-428B-ADB4-8930916EA16A}" sibTransId="{ACA67A70-5D2F-4FCC-872B-328E3B1C730A}"/>
    <dgm:cxn modelId="{43894E8A-D787-4DFF-B38B-A7ACF10698EA}" type="presOf" srcId="{46C7FB0B-02FC-4FDA-AF59-DC185C0C7322}" destId="{D7F7C316-E283-4BBC-9FBF-335A0A4DEEBA}" srcOrd="0" destOrd="0" presId="urn:microsoft.com/office/officeart/2005/8/layout/hList1"/>
    <dgm:cxn modelId="{92193F8C-16AD-43F2-B0A2-257B0D4DC5F0}" srcId="{E6321C96-2F68-4E3D-A943-EE9885F35E24}" destId="{896EF97A-D61A-47EA-8B0E-18AD57E1E1E2}" srcOrd="1" destOrd="0" parTransId="{04EF3A65-9084-4D23-AFA4-A3A2A200C9AF}" sibTransId="{634C705F-97EE-4BB4-86D8-E11ACB4DF3A2}"/>
    <dgm:cxn modelId="{809F33A1-7310-4C9F-A021-633AAC97F610}" srcId="{1ADD8D8D-D15F-4987-9982-E673A0995150}" destId="{E6321C96-2F68-4E3D-A943-EE9885F35E24}" srcOrd="1" destOrd="0" parTransId="{2BA4D2AC-1AF2-42A1-BA85-3DE4740920D7}" sibTransId="{BD724408-3FB7-4E63-BEFF-C1A020C489CB}"/>
    <dgm:cxn modelId="{04E6F2A1-9B85-4CE3-987A-241A02B1BC24}" type="presOf" srcId="{0B29CC1B-5683-4D62-BB12-88A72CA98F5C}" destId="{1D3AE5E3-E410-43B8-8EB7-BBBF6B14450F}" srcOrd="0" destOrd="2" presId="urn:microsoft.com/office/officeart/2005/8/layout/hList1"/>
    <dgm:cxn modelId="{A13D3FA2-0453-48EE-B547-D0BA750FA9A3}" type="presOf" srcId="{7AB67AF6-7EBE-4F9E-9693-5C867D2E78B8}" destId="{D7F7C316-E283-4BBC-9FBF-335A0A4DEEBA}" srcOrd="0" destOrd="1" presId="urn:microsoft.com/office/officeart/2005/8/layout/hList1"/>
    <dgm:cxn modelId="{4B397BA4-ACAC-4E0D-81ED-E1898F739A97}" srcId="{B730D678-0C38-408B-B3F0-E5567AA03BBE}" destId="{0F9C4A58-C32F-44D4-AF4A-373A3B8974A5}" srcOrd="4" destOrd="0" parTransId="{C557776A-090E-4F13-ABDD-D579FF2BDB0C}" sibTransId="{7CEA5217-1AD6-4A8B-AE0B-C6CC6E774B95}"/>
    <dgm:cxn modelId="{9D036CA9-E504-49DF-A78C-33B9BF184C4B}" srcId="{1ADD8D8D-D15F-4987-9982-E673A0995150}" destId="{B730D678-0C38-408B-B3F0-E5567AA03BBE}" srcOrd="2" destOrd="0" parTransId="{C2769D36-9BFD-4947-B8F8-F55787323E30}" sibTransId="{9E2CA820-FD9E-4690-8AA2-5E56498715B9}"/>
    <dgm:cxn modelId="{579188AB-731F-4EE8-B97F-E2CF002C36FE}" srcId="{B730D678-0C38-408B-B3F0-E5567AA03BBE}" destId="{0645A860-9678-4596-8BD1-F0DA841C56EE}" srcOrd="1" destOrd="0" parTransId="{446C4E47-84BD-4F68-BF51-3B4CFAABEE47}" sibTransId="{0EC7CCD5-7396-41FD-9532-62E95879D017}"/>
    <dgm:cxn modelId="{3FA6BFB4-3CD1-4F98-B9C8-236E0D5FBC9B}" srcId="{5B3260C1-BD28-494D-84CA-D6A618A4760B}" destId="{7AB67AF6-7EBE-4F9E-9693-5C867D2E78B8}" srcOrd="1" destOrd="0" parTransId="{CBCFA82A-D82B-46C0-ABCE-A44B9F0BB3B2}" sibTransId="{C49471F6-108C-4722-A00E-DFE0FC989C2D}"/>
    <dgm:cxn modelId="{C4531ABA-FCB5-4B90-B9F3-838DC21A7FE8}" type="presOf" srcId="{896EF97A-D61A-47EA-8B0E-18AD57E1E1E2}" destId="{9BE4EF9E-FEEE-46D2-BA9D-B85DD37EBE7D}" srcOrd="0" destOrd="1" presId="urn:microsoft.com/office/officeart/2005/8/layout/hList1"/>
    <dgm:cxn modelId="{6E4786C2-20C0-4121-8177-D5D213651BA0}" type="presOf" srcId="{1ADD8D8D-D15F-4987-9982-E673A0995150}" destId="{257FF554-4661-4D84-90CB-8BF95812E6D4}" srcOrd="0" destOrd="0" presId="urn:microsoft.com/office/officeart/2005/8/layout/hList1"/>
    <dgm:cxn modelId="{9251ADC3-F189-492A-90B9-19536607644A}" srcId="{5B3260C1-BD28-494D-84CA-D6A618A4760B}" destId="{CD059E3A-6F97-4067-8AB6-24700D57A5DA}" srcOrd="2" destOrd="0" parTransId="{2636A338-7F74-4F9C-A4D4-C37A4B199ABF}" sibTransId="{2F109D69-DFF2-4473-B57B-40D9F35132F1}"/>
    <dgm:cxn modelId="{F3280DC4-9024-4E95-B76A-1274C80A0568}" type="presOf" srcId="{09BA2185-0C61-44B4-B2D5-52BFACC0D924}" destId="{D7F7C316-E283-4BBC-9FBF-335A0A4DEEBA}" srcOrd="0" destOrd="4" presId="urn:microsoft.com/office/officeart/2005/8/layout/hList1"/>
    <dgm:cxn modelId="{5BF43DE1-7704-478B-A923-AF8DA1A8877E}" type="presOf" srcId="{D315A950-D506-4064-A4B0-A4D32B53BF16}" destId="{D7F7C316-E283-4BBC-9FBF-335A0A4DEEBA}" srcOrd="0" destOrd="5" presId="urn:microsoft.com/office/officeart/2005/8/layout/hList1"/>
    <dgm:cxn modelId="{AB0A82E1-8EAE-4D6B-A590-67A288104AC4}" srcId="{B730D678-0C38-408B-B3F0-E5567AA03BBE}" destId="{1E82BBEF-CA1F-48EA-8FA5-4D76349A820E}" srcOrd="0" destOrd="0" parTransId="{CA034CFF-37AA-4277-BC0C-813E28C5E132}" sibTransId="{E8F8D251-A2AE-446F-8635-EDECC2E4C7F7}"/>
    <dgm:cxn modelId="{CDDADDE3-BB9D-485E-A2F3-6286C9C1D3EB}" srcId="{B730D678-0C38-408B-B3F0-E5567AA03BBE}" destId="{0B29CC1B-5683-4D62-BB12-88A72CA98F5C}" srcOrd="2" destOrd="0" parTransId="{C21B0CD7-867A-408B-BB4B-A108DF67A828}" sibTransId="{360D87E7-B7C4-45F6-A084-1E3238C303C1}"/>
    <dgm:cxn modelId="{DFE026E6-F09B-414A-95D3-DCB8E8AC9C05}" srcId="{5B3260C1-BD28-494D-84CA-D6A618A4760B}" destId="{46C7FB0B-02FC-4FDA-AF59-DC185C0C7322}" srcOrd="0" destOrd="0" parTransId="{02313970-5B4A-4BC9-9BAF-5A36E9DDF758}" sibTransId="{D45C41E5-01E6-4CAE-BF9B-0936AF2E088D}"/>
    <dgm:cxn modelId="{69FC8BF8-E1B3-4B85-AA9D-303B0061E560}" srcId="{E6321C96-2F68-4E3D-A943-EE9885F35E24}" destId="{A51F56E4-CDA0-4E5C-B6FD-58670870B79E}" srcOrd="3" destOrd="0" parTransId="{052AC1AF-36EE-4D98-B843-E00D98BAEB41}" sibTransId="{D2C5D24F-9A28-40D4-AFA2-EF4D0F5EE7B6}"/>
    <dgm:cxn modelId="{A6FDA0FB-7C53-4253-8CD3-50640BD6E3AC}" srcId="{E6321C96-2F68-4E3D-A943-EE9885F35E24}" destId="{69B4AE8D-28D4-452A-A211-8F840C62C0DA}" srcOrd="4" destOrd="0" parTransId="{77C9705D-784F-4CE8-82D9-945B997EDE6E}" sibTransId="{F9C7DE6D-9442-47CB-84D7-BAF6755629A2}"/>
    <dgm:cxn modelId="{9B012FFD-996D-4558-980C-E8FE0FF77494}" type="presOf" srcId="{7AAF06C0-891A-4BD2-90F7-6190C1B8E943}" destId="{9BE4EF9E-FEEE-46D2-BA9D-B85DD37EBE7D}" srcOrd="0" destOrd="2" presId="urn:microsoft.com/office/officeart/2005/8/layout/hList1"/>
    <dgm:cxn modelId="{293A38E4-44F4-4FCF-B05F-B505BB8F3184}" type="presParOf" srcId="{257FF554-4661-4D84-90CB-8BF95812E6D4}" destId="{D19CA63C-F092-46DF-AB21-1171F5513776}" srcOrd="0" destOrd="0" presId="urn:microsoft.com/office/officeart/2005/8/layout/hList1"/>
    <dgm:cxn modelId="{AC1C7346-685C-4822-944C-8FC9255E1154}" type="presParOf" srcId="{D19CA63C-F092-46DF-AB21-1171F5513776}" destId="{51E6B482-9955-4775-9268-DD8DD9076B09}" srcOrd="0" destOrd="0" presId="urn:microsoft.com/office/officeart/2005/8/layout/hList1"/>
    <dgm:cxn modelId="{D2DC1FC1-26CC-4C37-8A7E-690B6D4F8248}" type="presParOf" srcId="{D19CA63C-F092-46DF-AB21-1171F5513776}" destId="{D7F7C316-E283-4BBC-9FBF-335A0A4DEEBA}" srcOrd="1" destOrd="0" presId="urn:microsoft.com/office/officeart/2005/8/layout/hList1"/>
    <dgm:cxn modelId="{58ACADFF-4080-46ED-BFCA-CB9DFAA45CEB}" type="presParOf" srcId="{257FF554-4661-4D84-90CB-8BF95812E6D4}" destId="{2AE52605-8F57-4DE6-9E40-7562B03B3562}" srcOrd="1" destOrd="0" presId="urn:microsoft.com/office/officeart/2005/8/layout/hList1"/>
    <dgm:cxn modelId="{2A5CE293-FB4B-4203-A08E-B57D80D5D6B4}" type="presParOf" srcId="{257FF554-4661-4D84-90CB-8BF95812E6D4}" destId="{6D94AE81-6B7B-4145-9163-1880887611E8}" srcOrd="2" destOrd="0" presId="urn:microsoft.com/office/officeart/2005/8/layout/hList1"/>
    <dgm:cxn modelId="{A3364D10-8C80-4C81-B6B5-88D8F3EAF421}" type="presParOf" srcId="{6D94AE81-6B7B-4145-9163-1880887611E8}" destId="{4DE4C105-1604-4079-84A4-3A44B205E4AD}" srcOrd="0" destOrd="0" presId="urn:microsoft.com/office/officeart/2005/8/layout/hList1"/>
    <dgm:cxn modelId="{A84CAF95-865D-42BE-A877-00860F6F5D16}" type="presParOf" srcId="{6D94AE81-6B7B-4145-9163-1880887611E8}" destId="{9BE4EF9E-FEEE-46D2-BA9D-B85DD37EBE7D}" srcOrd="1" destOrd="0" presId="urn:microsoft.com/office/officeart/2005/8/layout/hList1"/>
    <dgm:cxn modelId="{B87F157F-8474-4D8C-99FE-FFEDFFBF725A}" type="presParOf" srcId="{257FF554-4661-4D84-90CB-8BF95812E6D4}" destId="{A9C194D9-6E15-4E2A-B4D8-8E4CE001263E}" srcOrd="3" destOrd="0" presId="urn:microsoft.com/office/officeart/2005/8/layout/hList1"/>
    <dgm:cxn modelId="{AAB8914D-9017-4338-9051-B9885ED9BC5D}" type="presParOf" srcId="{257FF554-4661-4D84-90CB-8BF95812E6D4}" destId="{88FC64C8-0726-4907-B5B3-3992F3BEF85D}" srcOrd="4" destOrd="0" presId="urn:microsoft.com/office/officeart/2005/8/layout/hList1"/>
    <dgm:cxn modelId="{C9541FDA-B465-434D-B86B-A93BD3906C31}" type="presParOf" srcId="{88FC64C8-0726-4907-B5B3-3992F3BEF85D}" destId="{FD6D76C5-CF8F-4317-A026-F1A6E414BE00}" srcOrd="0" destOrd="0" presId="urn:microsoft.com/office/officeart/2005/8/layout/hList1"/>
    <dgm:cxn modelId="{AE6F8E5F-A08A-4B33-B268-A7294BC2C36C}" type="presParOf" srcId="{88FC64C8-0726-4907-B5B3-3992F3BEF85D}" destId="{1D3AE5E3-E410-43B8-8EB7-BBBF6B14450F}"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E6B482-9955-4775-9268-DD8DD9076B09}">
      <dsp:nvSpPr>
        <dsp:cNvPr id="0" name=""/>
        <dsp:cNvSpPr/>
      </dsp:nvSpPr>
      <dsp:spPr>
        <a:xfrm>
          <a:off x="3428" y="340717"/>
          <a:ext cx="3343275" cy="860977"/>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GB" sz="2400" b="1" kern="1200" dirty="0"/>
            <a:t>Local Plans</a:t>
          </a:r>
        </a:p>
      </dsp:txBody>
      <dsp:txXfrm>
        <a:off x="3428" y="340717"/>
        <a:ext cx="3343275" cy="860977"/>
      </dsp:txXfrm>
    </dsp:sp>
    <dsp:sp modelId="{D7F7C316-E283-4BBC-9FBF-335A0A4DEEBA}">
      <dsp:nvSpPr>
        <dsp:cNvPr id="0" name=""/>
        <dsp:cNvSpPr/>
      </dsp:nvSpPr>
      <dsp:spPr>
        <a:xfrm>
          <a:off x="3428" y="1145693"/>
          <a:ext cx="3343275" cy="3678841"/>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GB" sz="2000" kern="1200" dirty="0"/>
            <a:t>An evidence base</a:t>
          </a:r>
        </a:p>
        <a:p>
          <a:pPr marL="228600" lvl="1" indent="-228600" algn="l" defTabSz="889000">
            <a:lnSpc>
              <a:spcPct val="90000"/>
            </a:lnSpc>
            <a:spcBef>
              <a:spcPct val="0"/>
            </a:spcBef>
            <a:spcAft>
              <a:spcPct val="15000"/>
            </a:spcAft>
            <a:buChar char="•"/>
          </a:pPr>
          <a:r>
            <a:rPr lang="en-GB" sz="2000" kern="1200" dirty="0"/>
            <a:t>BNG policies w/ local distinctiveness</a:t>
          </a:r>
        </a:p>
        <a:p>
          <a:pPr marL="228600" lvl="1" indent="-228600" algn="l" defTabSz="889000">
            <a:lnSpc>
              <a:spcPct val="90000"/>
            </a:lnSpc>
            <a:spcBef>
              <a:spcPct val="0"/>
            </a:spcBef>
            <a:spcAft>
              <a:spcPct val="15000"/>
            </a:spcAft>
            <a:buChar char="•"/>
          </a:pPr>
          <a:r>
            <a:rPr lang="en-GB" sz="2000" kern="1200" dirty="0"/>
            <a:t>An agreed target</a:t>
          </a:r>
        </a:p>
        <a:p>
          <a:pPr marL="228600" lvl="1" indent="-228600" algn="l" defTabSz="889000">
            <a:lnSpc>
              <a:spcPct val="90000"/>
            </a:lnSpc>
            <a:spcBef>
              <a:spcPct val="0"/>
            </a:spcBef>
            <a:spcAft>
              <a:spcPct val="15000"/>
            </a:spcAft>
            <a:buChar char="•"/>
          </a:pPr>
          <a:r>
            <a:rPr lang="en-GB" sz="2000" kern="1200" dirty="0"/>
            <a:t>The agreed metric</a:t>
          </a:r>
        </a:p>
        <a:p>
          <a:pPr marL="228600" lvl="1" indent="-228600" algn="l" defTabSz="889000">
            <a:lnSpc>
              <a:spcPct val="90000"/>
            </a:lnSpc>
            <a:spcBef>
              <a:spcPct val="0"/>
            </a:spcBef>
            <a:spcAft>
              <a:spcPct val="15000"/>
            </a:spcAft>
            <a:buChar char="•"/>
          </a:pPr>
          <a:r>
            <a:rPr lang="en-GB" sz="2000" kern="1200" dirty="0"/>
            <a:t>Detailed guidance (SPD)</a:t>
          </a:r>
        </a:p>
        <a:p>
          <a:pPr marL="228600" lvl="1" indent="-228600" algn="l" defTabSz="889000">
            <a:lnSpc>
              <a:spcPct val="90000"/>
            </a:lnSpc>
            <a:spcBef>
              <a:spcPct val="0"/>
            </a:spcBef>
            <a:spcAft>
              <a:spcPct val="15000"/>
            </a:spcAft>
            <a:buChar char="•"/>
          </a:pPr>
          <a:r>
            <a:rPr lang="en-GB" sz="2000" kern="1200" dirty="0"/>
            <a:t>Strategy for offsite BNG delivery (LNRS)</a:t>
          </a:r>
        </a:p>
        <a:p>
          <a:pPr marL="228600" lvl="1" indent="-228600" algn="l" defTabSz="1022350">
            <a:lnSpc>
              <a:spcPct val="90000"/>
            </a:lnSpc>
            <a:spcBef>
              <a:spcPct val="0"/>
            </a:spcBef>
            <a:spcAft>
              <a:spcPct val="15000"/>
            </a:spcAft>
            <a:buChar char="•"/>
          </a:pPr>
          <a:endParaRPr lang="en-GB" sz="2300" kern="1200" dirty="0"/>
        </a:p>
      </dsp:txBody>
      <dsp:txXfrm>
        <a:off x="3428" y="1145693"/>
        <a:ext cx="3343275" cy="3678841"/>
      </dsp:txXfrm>
    </dsp:sp>
    <dsp:sp modelId="{4DE4C105-1604-4079-84A4-3A44B205E4AD}">
      <dsp:nvSpPr>
        <dsp:cNvPr id="0" name=""/>
        <dsp:cNvSpPr/>
      </dsp:nvSpPr>
      <dsp:spPr>
        <a:xfrm>
          <a:off x="3814762" y="252992"/>
          <a:ext cx="3343275" cy="94279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GB" sz="2400" b="1" kern="1200" dirty="0"/>
            <a:t>Development Management</a:t>
          </a:r>
        </a:p>
      </dsp:txBody>
      <dsp:txXfrm>
        <a:off x="3814762" y="252992"/>
        <a:ext cx="3343275" cy="942796"/>
      </dsp:txXfrm>
    </dsp:sp>
    <dsp:sp modelId="{9BE4EF9E-FEEE-46D2-BA9D-B85DD37EBE7D}">
      <dsp:nvSpPr>
        <dsp:cNvPr id="0" name=""/>
        <dsp:cNvSpPr/>
      </dsp:nvSpPr>
      <dsp:spPr>
        <a:xfrm>
          <a:off x="3814762" y="1025799"/>
          <a:ext cx="3343275" cy="379873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GB" sz="2400" kern="1200" dirty="0"/>
            <a:t>Validating checklist for BNG</a:t>
          </a:r>
        </a:p>
        <a:p>
          <a:pPr marL="228600" lvl="1" indent="-228600" algn="l" defTabSz="1066800">
            <a:lnSpc>
              <a:spcPct val="90000"/>
            </a:lnSpc>
            <a:spcBef>
              <a:spcPct val="0"/>
            </a:spcBef>
            <a:spcAft>
              <a:spcPct val="15000"/>
            </a:spcAft>
            <a:buChar char="•"/>
          </a:pPr>
          <a:r>
            <a:rPr lang="en-GB" sz="2400" kern="1200" dirty="0"/>
            <a:t>Assessing BNG in applications</a:t>
          </a:r>
        </a:p>
        <a:p>
          <a:pPr marL="228600" lvl="1" indent="-228600" algn="l" defTabSz="1066800">
            <a:lnSpc>
              <a:spcPct val="90000"/>
            </a:lnSpc>
            <a:spcBef>
              <a:spcPct val="0"/>
            </a:spcBef>
            <a:spcAft>
              <a:spcPct val="15000"/>
            </a:spcAft>
            <a:buChar char="•"/>
          </a:pPr>
          <a:r>
            <a:rPr lang="en-GB" sz="2400" kern="1200" dirty="0"/>
            <a:t>Some standard BNG conditions</a:t>
          </a:r>
        </a:p>
        <a:p>
          <a:pPr marL="228600" lvl="1" indent="-228600" algn="l" defTabSz="1066800">
            <a:lnSpc>
              <a:spcPct val="90000"/>
            </a:lnSpc>
            <a:spcBef>
              <a:spcPct val="0"/>
            </a:spcBef>
            <a:spcAft>
              <a:spcPct val="15000"/>
            </a:spcAft>
            <a:buChar char="•"/>
          </a:pPr>
          <a:r>
            <a:rPr lang="en-GB" sz="2400" kern="1200" dirty="0"/>
            <a:t>A template for S106 agreements on BNG</a:t>
          </a:r>
        </a:p>
        <a:p>
          <a:pPr marL="228600" lvl="1" indent="-228600" algn="l" defTabSz="1066800">
            <a:lnSpc>
              <a:spcPct val="90000"/>
            </a:lnSpc>
            <a:spcBef>
              <a:spcPct val="0"/>
            </a:spcBef>
            <a:spcAft>
              <a:spcPct val="15000"/>
            </a:spcAft>
            <a:buChar char="•"/>
          </a:pPr>
          <a:endParaRPr lang="en-GB" sz="2400" kern="1200" dirty="0"/>
        </a:p>
      </dsp:txBody>
      <dsp:txXfrm>
        <a:off x="3814762" y="1025799"/>
        <a:ext cx="3343275" cy="3798735"/>
      </dsp:txXfrm>
    </dsp:sp>
    <dsp:sp modelId="{FD6D76C5-CF8F-4317-A026-F1A6E414BE00}">
      <dsp:nvSpPr>
        <dsp:cNvPr id="0" name=""/>
        <dsp:cNvSpPr/>
      </dsp:nvSpPr>
      <dsp:spPr>
        <a:xfrm>
          <a:off x="7626096" y="263932"/>
          <a:ext cx="3343275" cy="860977"/>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GB" sz="2400" b="1" kern="1200" dirty="0"/>
            <a:t>Delivery</a:t>
          </a:r>
        </a:p>
      </dsp:txBody>
      <dsp:txXfrm>
        <a:off x="7626096" y="263932"/>
        <a:ext cx="3343275" cy="860977"/>
      </dsp:txXfrm>
    </dsp:sp>
    <dsp:sp modelId="{1D3AE5E3-E410-43B8-8EB7-BBBF6B14450F}">
      <dsp:nvSpPr>
        <dsp:cNvPr id="0" name=""/>
        <dsp:cNvSpPr/>
      </dsp:nvSpPr>
      <dsp:spPr>
        <a:xfrm>
          <a:off x="7626096" y="1025799"/>
          <a:ext cx="3343275" cy="379873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GB" sz="2000" kern="1200" dirty="0"/>
            <a:t>Assessment of sites for BNG</a:t>
          </a:r>
        </a:p>
        <a:p>
          <a:pPr marL="228600" lvl="1" indent="-228600" algn="l" defTabSz="889000">
            <a:lnSpc>
              <a:spcPct val="90000"/>
            </a:lnSpc>
            <a:spcBef>
              <a:spcPct val="0"/>
            </a:spcBef>
            <a:spcAft>
              <a:spcPct val="15000"/>
            </a:spcAft>
            <a:buChar char="•"/>
          </a:pPr>
          <a:r>
            <a:rPr lang="en-GB" sz="2000" kern="1200" dirty="0"/>
            <a:t>LA managed habitat banks</a:t>
          </a:r>
        </a:p>
        <a:p>
          <a:pPr marL="228600" lvl="1" indent="-228600" algn="l" defTabSz="889000">
            <a:lnSpc>
              <a:spcPct val="90000"/>
            </a:lnSpc>
            <a:spcBef>
              <a:spcPct val="0"/>
            </a:spcBef>
            <a:spcAft>
              <a:spcPct val="15000"/>
            </a:spcAft>
            <a:buChar char="•"/>
          </a:pPr>
          <a:r>
            <a:rPr lang="en-GB" sz="2000" kern="1200" dirty="0"/>
            <a:t>Third party local offsite delivery</a:t>
          </a:r>
        </a:p>
        <a:p>
          <a:pPr marL="228600" lvl="1" indent="-228600" algn="l" defTabSz="889000">
            <a:lnSpc>
              <a:spcPct val="90000"/>
            </a:lnSpc>
            <a:spcBef>
              <a:spcPct val="0"/>
            </a:spcBef>
            <a:spcAft>
              <a:spcPct val="15000"/>
            </a:spcAft>
            <a:buChar char="•"/>
          </a:pPr>
          <a:r>
            <a:rPr lang="en-GB" sz="2000" kern="1200" dirty="0"/>
            <a:t>National statutory credit system</a:t>
          </a:r>
        </a:p>
        <a:p>
          <a:pPr marL="228600" lvl="1" indent="-228600" algn="l" defTabSz="889000">
            <a:lnSpc>
              <a:spcPct val="90000"/>
            </a:lnSpc>
            <a:spcBef>
              <a:spcPct val="0"/>
            </a:spcBef>
            <a:spcAft>
              <a:spcPct val="15000"/>
            </a:spcAft>
            <a:buChar char="•"/>
          </a:pPr>
          <a:r>
            <a:rPr lang="en-GB" sz="2000" kern="1200" dirty="0"/>
            <a:t>Monitoring – onsite and offsite</a:t>
          </a:r>
        </a:p>
      </dsp:txBody>
      <dsp:txXfrm>
        <a:off x="7626096" y="1025799"/>
        <a:ext cx="3343275" cy="379873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A25E5B-B604-409A-85E1-5C1BC0593030}" type="datetimeFigureOut">
              <a:rPr lang="en-GB" smtClean="0"/>
              <a:t>10/06/2021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DFBD6F-7A02-4B23-94EE-D2C1FE87AA47}" type="slidenum">
              <a:rPr lang="en-GB" smtClean="0"/>
              <a:t>‹#›</a:t>
            </a:fld>
            <a:endParaRPr lang="en-GB"/>
          </a:p>
        </p:txBody>
      </p:sp>
    </p:spTree>
    <p:extLst>
      <p:ext uri="{BB962C8B-B14F-4D97-AF65-F5344CB8AC3E}">
        <p14:creationId xmlns:p14="http://schemas.microsoft.com/office/powerpoint/2010/main" val="1622108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Poll (Zoom): have you worked with PAS before?</a:t>
            </a:r>
          </a:p>
        </p:txBody>
      </p:sp>
      <p:sp>
        <p:nvSpPr>
          <p:cNvPr id="4" name="Slide Number Placeholder 3"/>
          <p:cNvSpPr>
            <a:spLocks noGrp="1"/>
          </p:cNvSpPr>
          <p:nvPr>
            <p:ph type="sldNum" sz="quarter" idx="5"/>
          </p:nvPr>
        </p:nvSpPr>
        <p:spPr/>
        <p:txBody>
          <a:bodyPr/>
          <a:lstStyle/>
          <a:p>
            <a:fld id="{8726B578-42ED-4242-BA11-0FD7A68ECD1F}" type="slidenum">
              <a:rPr lang="en-GB" smtClean="0"/>
              <a:t>1</a:t>
            </a:fld>
            <a:endParaRPr lang="en-GB"/>
          </a:p>
        </p:txBody>
      </p:sp>
    </p:spTree>
    <p:extLst>
      <p:ext uri="{BB962C8B-B14F-4D97-AF65-F5344CB8AC3E}">
        <p14:creationId xmlns:p14="http://schemas.microsoft.com/office/powerpoint/2010/main" val="1238551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BDFBD6F-7A02-4B23-94EE-D2C1FE87AA47}" type="slidenum">
              <a:rPr lang="en-GB" smtClean="0"/>
              <a:t>2</a:t>
            </a:fld>
            <a:endParaRPr lang="en-GB"/>
          </a:p>
        </p:txBody>
      </p:sp>
    </p:spTree>
    <p:extLst>
      <p:ext uri="{BB962C8B-B14F-4D97-AF65-F5344CB8AC3E}">
        <p14:creationId xmlns:p14="http://schemas.microsoft.com/office/powerpoint/2010/main" val="3850463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BNG market poll in Zoom</a:t>
            </a:r>
          </a:p>
        </p:txBody>
      </p:sp>
      <p:sp>
        <p:nvSpPr>
          <p:cNvPr id="4" name="Slide Number Placeholder 3"/>
          <p:cNvSpPr>
            <a:spLocks noGrp="1"/>
          </p:cNvSpPr>
          <p:nvPr>
            <p:ph type="sldNum" sz="quarter" idx="5"/>
          </p:nvPr>
        </p:nvSpPr>
        <p:spPr/>
        <p:txBody>
          <a:bodyPr/>
          <a:lstStyle/>
          <a:p>
            <a:fld id="{8726B578-42ED-4242-BA11-0FD7A68ECD1F}" type="slidenum">
              <a:rPr lang="en-GB" smtClean="0"/>
              <a:t>6</a:t>
            </a:fld>
            <a:endParaRPr lang="en-GB"/>
          </a:p>
        </p:txBody>
      </p:sp>
    </p:spTree>
    <p:extLst>
      <p:ext uri="{BB962C8B-B14F-4D97-AF65-F5344CB8AC3E}">
        <p14:creationId xmlns:p14="http://schemas.microsoft.com/office/powerpoint/2010/main" val="3574898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BDFBD6F-7A02-4B23-94EE-D2C1FE87AA47}" type="slidenum">
              <a:rPr lang="en-GB" smtClean="0"/>
              <a:t>7</a:t>
            </a:fld>
            <a:endParaRPr lang="en-GB"/>
          </a:p>
        </p:txBody>
      </p:sp>
    </p:spTree>
    <p:extLst>
      <p:ext uri="{BB962C8B-B14F-4D97-AF65-F5344CB8AC3E}">
        <p14:creationId xmlns:p14="http://schemas.microsoft.com/office/powerpoint/2010/main" val="5094003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BDFBD6F-7A02-4B23-94EE-D2C1FE87AA47}" type="slidenum">
              <a:rPr lang="en-GB" smtClean="0"/>
              <a:t>9</a:t>
            </a:fld>
            <a:endParaRPr lang="en-GB"/>
          </a:p>
        </p:txBody>
      </p:sp>
    </p:spTree>
    <p:extLst>
      <p:ext uri="{BB962C8B-B14F-4D97-AF65-F5344CB8AC3E}">
        <p14:creationId xmlns:p14="http://schemas.microsoft.com/office/powerpoint/2010/main" val="41004495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ounded Rectangle 1"/>
          <p:cNvSpPr/>
          <p:nvPr userDrawn="1"/>
        </p:nvSpPr>
        <p:spPr bwMode="auto">
          <a:xfrm>
            <a:off x="479376" y="2132856"/>
            <a:ext cx="13033448" cy="5616624"/>
          </a:xfrm>
          <a:prstGeom prst="roundRect">
            <a:avLst>
              <a:gd name="adj" fmla="val 7595"/>
            </a:avLst>
          </a:prstGeom>
          <a:solidFill>
            <a:srgbClr val="BBCB4F"/>
          </a:solidFill>
          <a:ln>
            <a:noFill/>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4400" b="1" i="0" u="none" strike="noStrike" cap="none" normalizeH="0" baseline="0">
              <a:ln>
                <a:noFill/>
              </a:ln>
              <a:solidFill>
                <a:schemeClr val="tx2"/>
              </a:solidFill>
              <a:effectLst/>
              <a:latin typeface="Arial" charset="0"/>
              <a:ea typeface="ＭＳ Ｐゴシック" charset="0"/>
            </a:endParaRPr>
          </a:p>
        </p:txBody>
      </p:sp>
      <p:sp>
        <p:nvSpPr>
          <p:cNvPr id="4" name="Text Box 8"/>
          <p:cNvSpPr txBox="1">
            <a:spLocks noChangeArrowheads="1"/>
          </p:cNvSpPr>
          <p:nvPr/>
        </p:nvSpPr>
        <p:spPr bwMode="auto">
          <a:xfrm>
            <a:off x="777875" y="44450"/>
            <a:ext cx="709613" cy="5762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spcBef>
                <a:spcPct val="50000"/>
              </a:spcBef>
              <a:defRPr/>
            </a:pPr>
            <a:endParaRPr lang="en-US" sz="5416">
              <a:cs typeface="+mn-cs"/>
            </a:endParaRPr>
          </a:p>
        </p:txBody>
      </p:sp>
      <p:sp>
        <p:nvSpPr>
          <p:cNvPr id="5123" name="Rectangle 3"/>
          <p:cNvSpPr>
            <a:spLocks noGrp="1" noChangeArrowheads="1"/>
          </p:cNvSpPr>
          <p:nvPr>
            <p:ph type="ctrTitle"/>
          </p:nvPr>
        </p:nvSpPr>
        <p:spPr>
          <a:xfrm>
            <a:off x="1316892" y="2145710"/>
            <a:ext cx="10363200" cy="1125537"/>
          </a:xfrm>
        </p:spPr>
        <p:txBody>
          <a:bodyPr/>
          <a:lstStyle>
            <a:lvl1pPr>
              <a:defRPr>
                <a:solidFill>
                  <a:schemeClr val="tx1"/>
                </a:solidFill>
              </a:defRPr>
            </a:lvl1pPr>
          </a:lstStyle>
          <a:p>
            <a:pPr lvl="0"/>
            <a:r>
              <a:rPr lang="en-GB" noProof="0" dirty="0"/>
              <a:t>Click to edit Master title style</a:t>
            </a:r>
          </a:p>
        </p:txBody>
      </p:sp>
      <p:sp>
        <p:nvSpPr>
          <p:cNvPr id="5124" name="Rectangle 4"/>
          <p:cNvSpPr>
            <a:spLocks noGrp="1" noChangeArrowheads="1"/>
          </p:cNvSpPr>
          <p:nvPr>
            <p:ph type="subTitle" idx="1"/>
          </p:nvPr>
        </p:nvSpPr>
        <p:spPr>
          <a:xfrm>
            <a:off x="1316892" y="3404592"/>
            <a:ext cx="8534400" cy="1752600"/>
          </a:xfrm>
        </p:spPr>
        <p:txBody>
          <a:bodyPr/>
          <a:lstStyle>
            <a:lvl1pPr marL="0" indent="0">
              <a:buFontTx/>
              <a:buNone/>
              <a:defRPr>
                <a:solidFill>
                  <a:schemeClr val="bg1"/>
                </a:solidFill>
              </a:defRPr>
            </a:lvl1pPr>
          </a:lstStyle>
          <a:p>
            <a:pPr lvl="0"/>
            <a:r>
              <a:rPr lang="en-GB" noProof="0" dirty="0"/>
              <a:t>Click to edit Master subtitle style</a:t>
            </a:r>
          </a:p>
        </p:txBody>
      </p:sp>
      <p:pic>
        <p:nvPicPr>
          <p:cNvPr id="6" name="Picture 5" descr="LG_Association_RGB.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9376" y="476672"/>
            <a:ext cx="1950216" cy="1152128"/>
          </a:xfrm>
          <a:prstGeom prst="rect">
            <a:avLst/>
          </a:prstGeom>
        </p:spPr>
      </p:pic>
      <p:sp>
        <p:nvSpPr>
          <p:cNvPr id="9" name="Text Box 4"/>
          <p:cNvSpPr txBox="1">
            <a:spLocks noChangeArrowheads="1"/>
          </p:cNvSpPr>
          <p:nvPr userDrawn="1"/>
        </p:nvSpPr>
        <p:spPr bwMode="auto">
          <a:xfrm>
            <a:off x="1398588" y="6246813"/>
            <a:ext cx="3905324"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square">
            <a:spAutoFit/>
          </a:bodyPr>
          <a:lstStyle/>
          <a:p>
            <a:pPr>
              <a:spcBef>
                <a:spcPct val="50000"/>
              </a:spcBef>
              <a:defRPr/>
            </a:pPr>
            <a:r>
              <a:rPr lang="en-GB" sz="2800" dirty="0">
                <a:solidFill>
                  <a:schemeClr val="bg1"/>
                </a:solidFill>
                <a:cs typeface="+mn-cs"/>
              </a:rPr>
              <a:t>March 2021</a:t>
            </a:r>
          </a:p>
        </p:txBody>
      </p:sp>
      <p:sp>
        <p:nvSpPr>
          <p:cNvPr id="10" name="Text Box 5"/>
          <p:cNvSpPr txBox="1">
            <a:spLocks noChangeArrowheads="1"/>
          </p:cNvSpPr>
          <p:nvPr userDrawn="1"/>
        </p:nvSpPr>
        <p:spPr bwMode="auto">
          <a:xfrm>
            <a:off x="8472264" y="6246813"/>
            <a:ext cx="3205386"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square">
            <a:spAutoFit/>
          </a:bodyPr>
          <a:lstStyle/>
          <a:p>
            <a:pPr algn="r">
              <a:spcBef>
                <a:spcPct val="50000"/>
              </a:spcBef>
              <a:defRPr/>
            </a:pPr>
            <a:r>
              <a:rPr lang="en-GB" sz="2800" dirty="0">
                <a:solidFill>
                  <a:schemeClr val="bg1"/>
                </a:solidFill>
                <a:cs typeface="+mn-cs"/>
              </a:rPr>
              <a:t>local.gov.uk/pas</a:t>
            </a:r>
          </a:p>
        </p:txBody>
      </p:sp>
      <p:pic>
        <p:nvPicPr>
          <p:cNvPr id="5" name="Picture 4">
            <a:extLst>
              <a:ext uri="{FF2B5EF4-FFF2-40B4-BE49-F238E27FC236}">
                <a16:creationId xmlns:a16="http://schemas.microsoft.com/office/drawing/2014/main" id="{3E767A59-89DB-42BE-854C-995AB425B30F}"/>
              </a:ext>
            </a:extLst>
          </p:cNvPr>
          <p:cNvPicPr>
            <a:picLocks noChangeAspect="1"/>
          </p:cNvPicPr>
          <p:nvPr userDrawn="1"/>
        </p:nvPicPr>
        <p:blipFill>
          <a:blip r:embed="rId3"/>
          <a:stretch>
            <a:fillRect/>
          </a:stretch>
        </p:blipFill>
        <p:spPr>
          <a:xfrm>
            <a:off x="10095630" y="476672"/>
            <a:ext cx="1785098" cy="1185188"/>
          </a:xfrm>
          <a:prstGeom prst="rect">
            <a:avLst/>
          </a:prstGeom>
        </p:spPr>
      </p:pic>
    </p:spTree>
    <p:extLst>
      <p:ext uri="{BB962C8B-B14F-4D97-AF65-F5344CB8AC3E}">
        <p14:creationId xmlns:p14="http://schemas.microsoft.com/office/powerpoint/2010/main" val="100745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19138" y="1124744"/>
            <a:ext cx="10972800" cy="576263"/>
          </a:xfrm>
        </p:spPr>
        <p:txBody>
          <a:bodyPr/>
          <a:lstStyle/>
          <a:p>
            <a:r>
              <a:rPr lang="en-GB" dirty="0"/>
              <a:t>Click to edit Master title style</a:t>
            </a:r>
            <a:endParaRPr lang="en-US" dirty="0"/>
          </a:p>
        </p:txBody>
      </p:sp>
      <p:sp>
        <p:nvSpPr>
          <p:cNvPr id="3" name="Content Placeholder 2"/>
          <p:cNvSpPr>
            <a:spLocks noGrp="1"/>
          </p:cNvSpPr>
          <p:nvPr>
            <p:ph idx="1"/>
          </p:nvPr>
        </p:nvSpPr>
        <p:spPr>
          <a:xfrm>
            <a:off x="719138" y="1844825"/>
            <a:ext cx="10972800" cy="428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53970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719018" y="2276872"/>
            <a:ext cx="5392615" cy="3849296"/>
          </a:xfrm>
        </p:spPr>
        <p:txBody>
          <a:bodyPr/>
          <a:lstStyle>
            <a:lvl1pPr>
              <a:defRPr sz="3446"/>
            </a:lvl1pPr>
            <a:lvl2pPr>
              <a:defRPr sz="2954"/>
            </a:lvl2pPr>
            <a:lvl3pPr>
              <a:defRPr sz="2462"/>
            </a:lvl3pPr>
            <a:lvl4pPr>
              <a:defRPr sz="2215"/>
            </a:lvl4pPr>
            <a:lvl5pPr>
              <a:defRPr sz="2215"/>
            </a:lvl5pPr>
            <a:lvl6pPr>
              <a:defRPr sz="2215"/>
            </a:lvl6pPr>
            <a:lvl7pPr>
              <a:defRPr sz="2215"/>
            </a:lvl7pPr>
            <a:lvl8pPr>
              <a:defRPr sz="2215"/>
            </a:lvl8pPr>
            <a:lvl9pPr>
              <a:defRPr sz="2215"/>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299203" y="2276872"/>
            <a:ext cx="5392615" cy="3849296"/>
          </a:xfrm>
        </p:spPr>
        <p:txBody>
          <a:bodyPr/>
          <a:lstStyle>
            <a:lvl1pPr>
              <a:defRPr sz="3446"/>
            </a:lvl1pPr>
            <a:lvl2pPr>
              <a:defRPr sz="2954"/>
            </a:lvl2pPr>
            <a:lvl3pPr>
              <a:defRPr sz="2462"/>
            </a:lvl3pPr>
            <a:lvl4pPr>
              <a:defRPr sz="2215"/>
            </a:lvl4pPr>
            <a:lvl5pPr>
              <a:defRPr sz="2215"/>
            </a:lvl5pPr>
            <a:lvl6pPr>
              <a:defRPr sz="2215"/>
            </a:lvl6pPr>
            <a:lvl7pPr>
              <a:defRPr sz="2215"/>
            </a:lvl7pPr>
            <a:lvl8pPr>
              <a:defRPr sz="2215"/>
            </a:lvl8pPr>
            <a:lvl9pPr>
              <a:defRPr sz="2215"/>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679256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554" y="4800600"/>
            <a:ext cx="7315200" cy="566738"/>
          </a:xfrm>
        </p:spPr>
        <p:txBody>
          <a:bodyPr anchor="b"/>
          <a:lstStyle>
            <a:lvl1pPr algn="l">
              <a:defRPr sz="2462" b="1"/>
            </a:lvl1pPr>
          </a:lstStyle>
          <a:p>
            <a:r>
              <a:rPr lang="en-GB"/>
              <a:t>Click to edit Master title style</a:t>
            </a:r>
            <a:endParaRPr lang="en-US"/>
          </a:p>
        </p:txBody>
      </p:sp>
      <p:sp>
        <p:nvSpPr>
          <p:cNvPr id="3" name="Picture Placeholder 2"/>
          <p:cNvSpPr>
            <a:spLocks noGrp="1"/>
          </p:cNvSpPr>
          <p:nvPr>
            <p:ph type="pic" idx="1"/>
          </p:nvPr>
        </p:nvSpPr>
        <p:spPr>
          <a:xfrm>
            <a:off x="2389554" y="612775"/>
            <a:ext cx="7315200" cy="4114800"/>
          </a:xfrm>
        </p:spPr>
        <p:txBody>
          <a:bodyPr/>
          <a:lstStyle>
            <a:lvl1pPr marL="0" indent="0">
              <a:buNone/>
              <a:defRPr sz="3939"/>
            </a:lvl1pPr>
            <a:lvl2pPr marL="562722" indent="0">
              <a:buNone/>
              <a:defRPr sz="3446"/>
            </a:lvl2pPr>
            <a:lvl3pPr marL="1125444" indent="0">
              <a:buNone/>
              <a:defRPr sz="2954"/>
            </a:lvl3pPr>
            <a:lvl4pPr marL="1688165" indent="0">
              <a:buNone/>
              <a:defRPr sz="2462"/>
            </a:lvl4pPr>
            <a:lvl5pPr marL="2250887" indent="0">
              <a:buNone/>
              <a:defRPr sz="2462"/>
            </a:lvl5pPr>
            <a:lvl6pPr marL="2813609" indent="0">
              <a:buNone/>
              <a:defRPr sz="2462"/>
            </a:lvl6pPr>
            <a:lvl7pPr marL="3376331" indent="0">
              <a:buNone/>
              <a:defRPr sz="2462"/>
            </a:lvl7pPr>
            <a:lvl8pPr marL="3939052" indent="0">
              <a:buNone/>
              <a:defRPr sz="2462"/>
            </a:lvl8pPr>
            <a:lvl9pPr marL="4501774" indent="0">
              <a:buNone/>
              <a:defRPr sz="2462"/>
            </a:lvl9pPr>
          </a:lstStyle>
          <a:p>
            <a:pPr lvl="0"/>
            <a:r>
              <a:rPr lang="en-GB" noProof="0"/>
              <a:t>Click icon to add picture</a:t>
            </a:r>
            <a:endParaRPr lang="en-US" noProof="0"/>
          </a:p>
        </p:txBody>
      </p:sp>
      <p:sp>
        <p:nvSpPr>
          <p:cNvPr id="4" name="Text Placeholder 3"/>
          <p:cNvSpPr>
            <a:spLocks noGrp="1"/>
          </p:cNvSpPr>
          <p:nvPr>
            <p:ph type="body" sz="half" idx="2"/>
          </p:nvPr>
        </p:nvSpPr>
        <p:spPr>
          <a:xfrm>
            <a:off x="2389554" y="5367338"/>
            <a:ext cx="7315200" cy="804862"/>
          </a:xfrm>
        </p:spPr>
        <p:txBody>
          <a:bodyPr/>
          <a:lstStyle>
            <a:lvl1pPr marL="0" indent="0">
              <a:buNone/>
              <a:defRPr sz="1723"/>
            </a:lvl1pPr>
            <a:lvl2pPr marL="562722" indent="0">
              <a:buNone/>
              <a:defRPr sz="1477"/>
            </a:lvl2pPr>
            <a:lvl3pPr marL="1125444" indent="0">
              <a:buNone/>
              <a:defRPr sz="1231"/>
            </a:lvl3pPr>
            <a:lvl4pPr marL="1688165" indent="0">
              <a:buNone/>
              <a:defRPr sz="1108"/>
            </a:lvl4pPr>
            <a:lvl5pPr marL="2250887" indent="0">
              <a:buNone/>
              <a:defRPr sz="1108"/>
            </a:lvl5pPr>
            <a:lvl6pPr marL="2813609" indent="0">
              <a:buNone/>
              <a:defRPr sz="1108"/>
            </a:lvl6pPr>
            <a:lvl7pPr marL="3376331" indent="0">
              <a:buNone/>
              <a:defRPr sz="1108"/>
            </a:lvl7pPr>
            <a:lvl8pPr marL="3939052" indent="0">
              <a:buNone/>
              <a:defRPr sz="1108"/>
            </a:lvl8pPr>
            <a:lvl9pPr marL="4501774" indent="0">
              <a:buNone/>
              <a:defRPr sz="1108"/>
            </a:lvl9pPr>
          </a:lstStyle>
          <a:p>
            <a:pPr lvl="0"/>
            <a:r>
              <a:rPr lang="en-GB"/>
              <a:t>Click to edit Master text styles</a:t>
            </a:r>
          </a:p>
        </p:txBody>
      </p:sp>
    </p:spTree>
    <p:extLst>
      <p:ext uri="{BB962C8B-B14F-4D97-AF65-F5344CB8AC3E}">
        <p14:creationId xmlns:p14="http://schemas.microsoft.com/office/powerpoint/2010/main" val="1971338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9044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733456" y="1031785"/>
            <a:ext cx="10972800" cy="5762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GB" dirty="0"/>
              <a:t>Click to edit Master title style</a:t>
            </a:r>
          </a:p>
        </p:txBody>
      </p:sp>
      <p:sp>
        <p:nvSpPr>
          <p:cNvPr id="4099" name="Rectangle 3"/>
          <p:cNvSpPr>
            <a:spLocks noGrp="1" noChangeArrowheads="1"/>
          </p:cNvSpPr>
          <p:nvPr>
            <p:ph type="body" idx="1"/>
          </p:nvPr>
        </p:nvSpPr>
        <p:spPr bwMode="auto">
          <a:xfrm>
            <a:off x="719138" y="1659105"/>
            <a:ext cx="10972800" cy="4650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100" name="Line 4"/>
          <p:cNvSpPr>
            <a:spLocks noChangeShapeType="1"/>
          </p:cNvSpPr>
          <p:nvPr/>
        </p:nvSpPr>
        <p:spPr bwMode="auto">
          <a:xfrm>
            <a:off x="719138" y="6453188"/>
            <a:ext cx="10945812"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nchor="ctr"/>
          <a:lstStyle/>
          <a:p>
            <a:endParaRPr lang="en-US"/>
          </a:p>
        </p:txBody>
      </p:sp>
      <p:pic>
        <p:nvPicPr>
          <p:cNvPr id="7" name="Picture 6" descr="LG_Association_RGB.jp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35360" y="260648"/>
            <a:ext cx="1218885" cy="720080"/>
          </a:xfrm>
          <a:prstGeom prst="rect">
            <a:avLst/>
          </a:prstGeom>
        </p:spPr>
      </p:pic>
      <p:sp>
        <p:nvSpPr>
          <p:cNvPr id="3" name="TextBox 2"/>
          <p:cNvSpPr txBox="1"/>
          <p:nvPr userDrawn="1"/>
        </p:nvSpPr>
        <p:spPr>
          <a:xfrm>
            <a:off x="10145272" y="6453336"/>
            <a:ext cx="1639360" cy="338554"/>
          </a:xfrm>
          <a:prstGeom prst="rect">
            <a:avLst/>
          </a:prstGeom>
          <a:noFill/>
        </p:spPr>
        <p:txBody>
          <a:bodyPr wrap="none" rtlCol="0">
            <a:spAutoFit/>
          </a:bodyPr>
          <a:lstStyle/>
          <a:p>
            <a:pPr algn="r"/>
            <a:r>
              <a:rPr lang="en-US" sz="1600" b="0" dirty="0"/>
              <a:t>local.gov.uk/pas</a:t>
            </a:r>
          </a:p>
        </p:txBody>
      </p:sp>
      <p:pic>
        <p:nvPicPr>
          <p:cNvPr id="4" name="Picture 3">
            <a:extLst>
              <a:ext uri="{FF2B5EF4-FFF2-40B4-BE49-F238E27FC236}">
                <a16:creationId xmlns:a16="http://schemas.microsoft.com/office/drawing/2014/main" id="{C7B20F50-BDD7-4741-8BB5-4BC2BD2E5580}"/>
              </a:ext>
            </a:extLst>
          </p:cNvPr>
          <p:cNvPicPr>
            <a:picLocks noChangeAspect="1"/>
          </p:cNvPicPr>
          <p:nvPr userDrawn="1"/>
        </p:nvPicPr>
        <p:blipFill>
          <a:blip r:embed="rId8"/>
          <a:stretch>
            <a:fillRect/>
          </a:stretch>
        </p:blipFill>
        <p:spPr>
          <a:xfrm>
            <a:off x="10554897" y="260648"/>
            <a:ext cx="1162050" cy="771525"/>
          </a:xfrm>
          <a:prstGeom prst="rect">
            <a:avLst/>
          </a:prstGeom>
        </p:spPr>
      </p:pic>
    </p:spTree>
  </p:cSld>
  <p:clrMap bg1="lt1" tx1="dk1" bg2="lt2" tx2="dk2" accent1="accent1" accent2="accent2" accent3="accent3" accent4="accent4" accent5="accent5" accent6="accent6" hlink="hlink" folHlink="folHlink"/>
  <p:sldLayoutIdLst>
    <p:sldLayoutId id="2147483720" r:id="rId1"/>
    <p:sldLayoutId id="2147483710" r:id="rId2"/>
    <p:sldLayoutId id="2147483712" r:id="rId3"/>
    <p:sldLayoutId id="2147483717" r:id="rId4"/>
    <p:sldLayoutId id="2147483721" r:id="rId5"/>
  </p:sldLayoutIdLst>
  <p:txStyles>
    <p:titleStyle>
      <a:lvl1pPr algn="l" rtl="0" eaLnBrk="1" fontAlgn="base" hangingPunct="1">
        <a:spcBef>
          <a:spcPct val="0"/>
        </a:spcBef>
        <a:spcAft>
          <a:spcPct val="0"/>
        </a:spcAft>
        <a:defRPr sz="4900" b="1">
          <a:solidFill>
            <a:srgbClr val="BBCB4F"/>
          </a:solidFill>
          <a:latin typeface="+mj-lt"/>
          <a:ea typeface="+mj-ea"/>
          <a:cs typeface="ＭＳ Ｐゴシック" charset="0"/>
        </a:defRPr>
      </a:lvl1pPr>
      <a:lvl2pPr algn="l" rtl="0" eaLnBrk="1" fontAlgn="base" hangingPunct="1">
        <a:spcBef>
          <a:spcPct val="0"/>
        </a:spcBef>
        <a:spcAft>
          <a:spcPct val="0"/>
        </a:spcAft>
        <a:defRPr sz="4900" b="1">
          <a:solidFill>
            <a:srgbClr val="91278F"/>
          </a:solidFill>
          <a:latin typeface="Arial" charset="0"/>
          <a:ea typeface="ＭＳ Ｐゴシック" charset="0"/>
          <a:cs typeface="ＭＳ Ｐゴシック" charset="0"/>
        </a:defRPr>
      </a:lvl2pPr>
      <a:lvl3pPr algn="l" rtl="0" eaLnBrk="1" fontAlgn="base" hangingPunct="1">
        <a:spcBef>
          <a:spcPct val="0"/>
        </a:spcBef>
        <a:spcAft>
          <a:spcPct val="0"/>
        </a:spcAft>
        <a:defRPr sz="4900" b="1">
          <a:solidFill>
            <a:srgbClr val="91278F"/>
          </a:solidFill>
          <a:latin typeface="Arial" charset="0"/>
          <a:ea typeface="ＭＳ Ｐゴシック" charset="0"/>
          <a:cs typeface="ＭＳ Ｐゴシック" charset="0"/>
        </a:defRPr>
      </a:lvl3pPr>
      <a:lvl4pPr algn="l" rtl="0" eaLnBrk="1" fontAlgn="base" hangingPunct="1">
        <a:spcBef>
          <a:spcPct val="0"/>
        </a:spcBef>
        <a:spcAft>
          <a:spcPct val="0"/>
        </a:spcAft>
        <a:defRPr sz="4900" b="1">
          <a:solidFill>
            <a:srgbClr val="91278F"/>
          </a:solidFill>
          <a:latin typeface="Arial" charset="0"/>
          <a:ea typeface="ＭＳ Ｐゴシック" charset="0"/>
          <a:cs typeface="ＭＳ Ｐゴシック" charset="0"/>
        </a:defRPr>
      </a:lvl4pPr>
      <a:lvl5pPr algn="l" rtl="0" eaLnBrk="1" fontAlgn="base" hangingPunct="1">
        <a:spcBef>
          <a:spcPct val="0"/>
        </a:spcBef>
        <a:spcAft>
          <a:spcPct val="0"/>
        </a:spcAft>
        <a:defRPr sz="4900" b="1">
          <a:solidFill>
            <a:srgbClr val="91278F"/>
          </a:solidFill>
          <a:latin typeface="Arial" charset="0"/>
          <a:ea typeface="ＭＳ Ｐゴシック" charset="0"/>
          <a:cs typeface="ＭＳ Ｐゴシック" charset="0"/>
        </a:defRPr>
      </a:lvl5pPr>
      <a:lvl6pPr marL="562722" algn="l" rtl="0" eaLnBrk="1" fontAlgn="base" hangingPunct="1">
        <a:spcBef>
          <a:spcPct val="0"/>
        </a:spcBef>
        <a:spcAft>
          <a:spcPct val="0"/>
        </a:spcAft>
        <a:defRPr sz="4923" b="1">
          <a:solidFill>
            <a:srgbClr val="91278F"/>
          </a:solidFill>
          <a:latin typeface="Arial" charset="0"/>
          <a:ea typeface="ＭＳ Ｐゴシック" charset="0"/>
        </a:defRPr>
      </a:lvl6pPr>
      <a:lvl7pPr marL="1125444" algn="l" rtl="0" eaLnBrk="1" fontAlgn="base" hangingPunct="1">
        <a:spcBef>
          <a:spcPct val="0"/>
        </a:spcBef>
        <a:spcAft>
          <a:spcPct val="0"/>
        </a:spcAft>
        <a:defRPr sz="4923" b="1">
          <a:solidFill>
            <a:srgbClr val="91278F"/>
          </a:solidFill>
          <a:latin typeface="Arial" charset="0"/>
          <a:ea typeface="ＭＳ Ｐゴシック" charset="0"/>
        </a:defRPr>
      </a:lvl7pPr>
      <a:lvl8pPr marL="1688165" algn="l" rtl="0" eaLnBrk="1" fontAlgn="base" hangingPunct="1">
        <a:spcBef>
          <a:spcPct val="0"/>
        </a:spcBef>
        <a:spcAft>
          <a:spcPct val="0"/>
        </a:spcAft>
        <a:defRPr sz="4923" b="1">
          <a:solidFill>
            <a:srgbClr val="91278F"/>
          </a:solidFill>
          <a:latin typeface="Arial" charset="0"/>
          <a:ea typeface="ＭＳ Ｐゴシック" charset="0"/>
        </a:defRPr>
      </a:lvl8pPr>
      <a:lvl9pPr marL="2250887" algn="l" rtl="0" eaLnBrk="1" fontAlgn="base" hangingPunct="1">
        <a:spcBef>
          <a:spcPct val="0"/>
        </a:spcBef>
        <a:spcAft>
          <a:spcPct val="0"/>
        </a:spcAft>
        <a:defRPr sz="4923" b="1">
          <a:solidFill>
            <a:srgbClr val="91278F"/>
          </a:solidFill>
          <a:latin typeface="Arial" charset="0"/>
          <a:ea typeface="ＭＳ Ｐゴシック" charset="0"/>
        </a:defRPr>
      </a:lvl9pPr>
    </p:titleStyle>
    <p:bodyStyle>
      <a:lvl1pPr marL="420688" indent="-420688" algn="l" rtl="0" eaLnBrk="1" fontAlgn="base" hangingPunct="1">
        <a:spcBef>
          <a:spcPct val="20000"/>
        </a:spcBef>
        <a:spcAft>
          <a:spcPct val="0"/>
        </a:spcAft>
        <a:buChar char="•"/>
        <a:defRPr sz="3900">
          <a:solidFill>
            <a:schemeClr val="tx1"/>
          </a:solidFill>
          <a:latin typeface="+mn-lt"/>
          <a:ea typeface="+mn-ea"/>
          <a:cs typeface="ＭＳ Ｐゴシック" charset="0"/>
        </a:defRPr>
      </a:lvl1pPr>
      <a:lvl2pPr marL="914400" indent="-350838" algn="l" rtl="0" eaLnBrk="1" fontAlgn="base" hangingPunct="1">
        <a:spcBef>
          <a:spcPct val="20000"/>
        </a:spcBef>
        <a:spcAft>
          <a:spcPct val="0"/>
        </a:spcAft>
        <a:buChar char="–"/>
        <a:defRPr sz="3400">
          <a:solidFill>
            <a:schemeClr val="tx1"/>
          </a:solidFill>
          <a:latin typeface="+mn-lt"/>
          <a:ea typeface="+mn-ea"/>
        </a:defRPr>
      </a:lvl2pPr>
      <a:lvl3pPr marL="1406525" indent="-280988" algn="l" rtl="0" eaLnBrk="1" fontAlgn="base" hangingPunct="1">
        <a:spcBef>
          <a:spcPct val="20000"/>
        </a:spcBef>
        <a:spcAft>
          <a:spcPct val="0"/>
        </a:spcAft>
        <a:buChar char="•"/>
        <a:defRPr sz="2900">
          <a:solidFill>
            <a:schemeClr val="tx1"/>
          </a:solidFill>
          <a:latin typeface="+mn-lt"/>
          <a:ea typeface="+mn-ea"/>
        </a:defRPr>
      </a:lvl3pPr>
      <a:lvl4pPr marL="1968500" indent="-280988" algn="l" rtl="0" eaLnBrk="1" fontAlgn="base" hangingPunct="1">
        <a:spcBef>
          <a:spcPct val="20000"/>
        </a:spcBef>
        <a:spcAft>
          <a:spcPct val="0"/>
        </a:spcAft>
        <a:buChar char="–"/>
        <a:defRPr sz="2400">
          <a:solidFill>
            <a:schemeClr val="tx1"/>
          </a:solidFill>
          <a:latin typeface="+mn-lt"/>
          <a:ea typeface="+mn-ea"/>
        </a:defRPr>
      </a:lvl4pPr>
      <a:lvl5pPr marL="2532063" indent="-280988" algn="l" rtl="0" eaLnBrk="1" fontAlgn="base" hangingPunct="1">
        <a:spcBef>
          <a:spcPct val="20000"/>
        </a:spcBef>
        <a:spcAft>
          <a:spcPct val="0"/>
        </a:spcAft>
        <a:buChar char="»"/>
        <a:defRPr sz="2400">
          <a:solidFill>
            <a:schemeClr val="tx1"/>
          </a:solidFill>
          <a:latin typeface="+mn-lt"/>
          <a:ea typeface="+mn-ea"/>
        </a:defRPr>
      </a:lvl5pPr>
      <a:lvl6pPr marL="3094970" indent="-281361" algn="l" rtl="0" eaLnBrk="1" fontAlgn="base" hangingPunct="1">
        <a:spcBef>
          <a:spcPct val="20000"/>
        </a:spcBef>
        <a:spcAft>
          <a:spcPct val="0"/>
        </a:spcAft>
        <a:buChar char="»"/>
        <a:defRPr sz="2462">
          <a:solidFill>
            <a:schemeClr val="tx1"/>
          </a:solidFill>
          <a:latin typeface="+mn-lt"/>
          <a:ea typeface="+mn-ea"/>
        </a:defRPr>
      </a:lvl6pPr>
      <a:lvl7pPr marL="3657691" indent="-281361" algn="l" rtl="0" eaLnBrk="1" fontAlgn="base" hangingPunct="1">
        <a:spcBef>
          <a:spcPct val="20000"/>
        </a:spcBef>
        <a:spcAft>
          <a:spcPct val="0"/>
        </a:spcAft>
        <a:buChar char="»"/>
        <a:defRPr sz="2462">
          <a:solidFill>
            <a:schemeClr val="tx1"/>
          </a:solidFill>
          <a:latin typeface="+mn-lt"/>
          <a:ea typeface="+mn-ea"/>
        </a:defRPr>
      </a:lvl7pPr>
      <a:lvl8pPr marL="4220413" indent="-281361" algn="l" rtl="0" eaLnBrk="1" fontAlgn="base" hangingPunct="1">
        <a:spcBef>
          <a:spcPct val="20000"/>
        </a:spcBef>
        <a:spcAft>
          <a:spcPct val="0"/>
        </a:spcAft>
        <a:buChar char="»"/>
        <a:defRPr sz="2462">
          <a:solidFill>
            <a:schemeClr val="tx1"/>
          </a:solidFill>
          <a:latin typeface="+mn-lt"/>
          <a:ea typeface="+mn-ea"/>
        </a:defRPr>
      </a:lvl8pPr>
      <a:lvl9pPr marL="4783135" indent="-281361" algn="l" rtl="0" eaLnBrk="1" fontAlgn="base" hangingPunct="1">
        <a:spcBef>
          <a:spcPct val="20000"/>
        </a:spcBef>
        <a:spcAft>
          <a:spcPct val="0"/>
        </a:spcAft>
        <a:buChar char="»"/>
        <a:defRPr sz="2462">
          <a:solidFill>
            <a:schemeClr val="tx1"/>
          </a:solidFill>
          <a:latin typeface="+mn-lt"/>
          <a:ea typeface="+mn-ea"/>
        </a:defRPr>
      </a:lvl9pPr>
    </p:bodyStyle>
    <p:otherStyle>
      <a:defPPr>
        <a:defRPr lang="en-US"/>
      </a:defPPr>
      <a:lvl1pPr marL="0" algn="l" defTabSz="562722" rtl="0" eaLnBrk="1" latinLnBrk="0" hangingPunct="1">
        <a:defRPr sz="2215" kern="1200">
          <a:solidFill>
            <a:schemeClr val="tx1"/>
          </a:solidFill>
          <a:latin typeface="+mn-lt"/>
          <a:ea typeface="+mn-ea"/>
          <a:cs typeface="+mn-cs"/>
        </a:defRPr>
      </a:lvl1pPr>
      <a:lvl2pPr marL="562722" algn="l" defTabSz="562722" rtl="0" eaLnBrk="1" latinLnBrk="0" hangingPunct="1">
        <a:defRPr sz="2215" kern="1200">
          <a:solidFill>
            <a:schemeClr val="tx1"/>
          </a:solidFill>
          <a:latin typeface="+mn-lt"/>
          <a:ea typeface="+mn-ea"/>
          <a:cs typeface="+mn-cs"/>
        </a:defRPr>
      </a:lvl2pPr>
      <a:lvl3pPr marL="1125444" algn="l" defTabSz="562722" rtl="0" eaLnBrk="1" latinLnBrk="0" hangingPunct="1">
        <a:defRPr sz="2215" kern="1200">
          <a:solidFill>
            <a:schemeClr val="tx1"/>
          </a:solidFill>
          <a:latin typeface="+mn-lt"/>
          <a:ea typeface="+mn-ea"/>
          <a:cs typeface="+mn-cs"/>
        </a:defRPr>
      </a:lvl3pPr>
      <a:lvl4pPr marL="1688165" algn="l" defTabSz="562722" rtl="0" eaLnBrk="1" latinLnBrk="0" hangingPunct="1">
        <a:defRPr sz="2215" kern="1200">
          <a:solidFill>
            <a:schemeClr val="tx1"/>
          </a:solidFill>
          <a:latin typeface="+mn-lt"/>
          <a:ea typeface="+mn-ea"/>
          <a:cs typeface="+mn-cs"/>
        </a:defRPr>
      </a:lvl4pPr>
      <a:lvl5pPr marL="2250887" algn="l" defTabSz="562722" rtl="0" eaLnBrk="1" latinLnBrk="0" hangingPunct="1">
        <a:defRPr sz="2215" kern="1200">
          <a:solidFill>
            <a:schemeClr val="tx1"/>
          </a:solidFill>
          <a:latin typeface="+mn-lt"/>
          <a:ea typeface="+mn-ea"/>
          <a:cs typeface="+mn-cs"/>
        </a:defRPr>
      </a:lvl5pPr>
      <a:lvl6pPr marL="2813609" algn="l" defTabSz="562722" rtl="0" eaLnBrk="1" latinLnBrk="0" hangingPunct="1">
        <a:defRPr sz="2215" kern="1200">
          <a:solidFill>
            <a:schemeClr val="tx1"/>
          </a:solidFill>
          <a:latin typeface="+mn-lt"/>
          <a:ea typeface="+mn-ea"/>
          <a:cs typeface="+mn-cs"/>
        </a:defRPr>
      </a:lvl6pPr>
      <a:lvl7pPr marL="3376331" algn="l" defTabSz="562722" rtl="0" eaLnBrk="1" latinLnBrk="0" hangingPunct="1">
        <a:defRPr sz="2215" kern="1200">
          <a:solidFill>
            <a:schemeClr val="tx1"/>
          </a:solidFill>
          <a:latin typeface="+mn-lt"/>
          <a:ea typeface="+mn-ea"/>
          <a:cs typeface="+mn-cs"/>
        </a:defRPr>
      </a:lvl7pPr>
      <a:lvl8pPr marL="3939052" algn="l" defTabSz="562722" rtl="0" eaLnBrk="1" latinLnBrk="0" hangingPunct="1">
        <a:defRPr sz="2215" kern="1200">
          <a:solidFill>
            <a:schemeClr val="tx1"/>
          </a:solidFill>
          <a:latin typeface="+mn-lt"/>
          <a:ea typeface="+mn-ea"/>
          <a:cs typeface="+mn-cs"/>
        </a:defRPr>
      </a:lvl8pPr>
      <a:lvl9pPr marL="4501774" algn="l" defTabSz="562722" rtl="0" eaLnBrk="1" latinLnBrk="0" hangingPunct="1">
        <a:defRPr sz="221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local.gov.uk/pas/topics/environmen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2BC85-E989-4C6E-AB20-B96EEC26BEB8}"/>
              </a:ext>
            </a:extLst>
          </p:cNvPr>
          <p:cNvSpPr>
            <a:spLocks noGrp="1"/>
          </p:cNvSpPr>
          <p:nvPr>
            <p:ph type="title"/>
          </p:nvPr>
        </p:nvSpPr>
        <p:spPr/>
        <p:txBody>
          <a:bodyPr/>
          <a:lstStyle/>
          <a:p>
            <a:r>
              <a:rPr lang="en-GB" dirty="0"/>
              <a:t>Planning Advisory Service (PAS)</a:t>
            </a:r>
          </a:p>
        </p:txBody>
      </p:sp>
      <p:sp>
        <p:nvSpPr>
          <p:cNvPr id="3" name="Content Placeholder 2">
            <a:extLst>
              <a:ext uri="{FF2B5EF4-FFF2-40B4-BE49-F238E27FC236}">
                <a16:creationId xmlns:a16="http://schemas.microsoft.com/office/drawing/2014/main" id="{20AF289E-F195-4F86-BE55-E45262B68A27}"/>
              </a:ext>
            </a:extLst>
          </p:cNvPr>
          <p:cNvSpPr>
            <a:spLocks noGrp="1"/>
          </p:cNvSpPr>
          <p:nvPr>
            <p:ph idx="1"/>
          </p:nvPr>
        </p:nvSpPr>
        <p:spPr>
          <a:xfrm>
            <a:off x="719138" y="2060848"/>
            <a:ext cx="5376862" cy="4281338"/>
          </a:xfrm>
        </p:spPr>
        <p:txBody>
          <a:bodyPr/>
          <a:lstStyle/>
          <a:p>
            <a:r>
              <a:rPr lang="en-GB" sz="2400" dirty="0"/>
              <a:t>Team of 9</a:t>
            </a:r>
          </a:p>
          <a:p>
            <a:r>
              <a:rPr lang="en-GB" sz="2400" dirty="0"/>
              <a:t>Provide support to councils</a:t>
            </a:r>
          </a:p>
          <a:p>
            <a:r>
              <a:rPr lang="en-GB" sz="2400" dirty="0"/>
              <a:t>Funded to help get local plans up-to-date and improve decision-making</a:t>
            </a:r>
          </a:p>
          <a:p>
            <a:r>
              <a:rPr lang="en-GB" sz="2400" dirty="0"/>
              <a:t>Run event series on topical issues</a:t>
            </a:r>
          </a:p>
          <a:p>
            <a:r>
              <a:rPr lang="en-GB" sz="2400" dirty="0"/>
              <a:t>Offer support through peer reviews</a:t>
            </a:r>
          </a:p>
          <a:p>
            <a:r>
              <a:rPr lang="en-GB" sz="2400" dirty="0"/>
              <a:t>Who’s here today?</a:t>
            </a:r>
          </a:p>
        </p:txBody>
      </p:sp>
      <p:pic>
        <p:nvPicPr>
          <p:cNvPr id="5" name="Picture 4">
            <a:extLst>
              <a:ext uri="{FF2B5EF4-FFF2-40B4-BE49-F238E27FC236}">
                <a16:creationId xmlns:a16="http://schemas.microsoft.com/office/drawing/2014/main" id="{219DB73F-9EFF-4304-9E60-DFAB5CB4D755}"/>
              </a:ext>
            </a:extLst>
          </p:cNvPr>
          <p:cNvPicPr>
            <a:picLocks noChangeAspect="1"/>
          </p:cNvPicPr>
          <p:nvPr/>
        </p:nvPicPr>
        <p:blipFill>
          <a:blip r:embed="rId3"/>
          <a:stretch>
            <a:fillRect/>
          </a:stretch>
        </p:blipFill>
        <p:spPr>
          <a:xfrm>
            <a:off x="6205538" y="2492896"/>
            <a:ext cx="5521608" cy="2505203"/>
          </a:xfrm>
          <a:prstGeom prst="rect">
            <a:avLst/>
          </a:prstGeom>
        </p:spPr>
      </p:pic>
    </p:spTree>
    <p:extLst>
      <p:ext uri="{BB962C8B-B14F-4D97-AF65-F5344CB8AC3E}">
        <p14:creationId xmlns:p14="http://schemas.microsoft.com/office/powerpoint/2010/main" val="2730894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4CC4C-64D9-6C44-A704-6DA297342ACD}"/>
              </a:ext>
            </a:extLst>
          </p:cNvPr>
          <p:cNvSpPr>
            <a:spLocks noGrp="1"/>
          </p:cNvSpPr>
          <p:nvPr>
            <p:ph type="title"/>
          </p:nvPr>
        </p:nvSpPr>
        <p:spPr/>
        <p:txBody>
          <a:bodyPr/>
          <a:lstStyle/>
          <a:p>
            <a:r>
              <a:rPr lang="en-US" sz="3200" dirty="0"/>
              <a:t>LPA Biodiversity Net Gain Capacity and Skills Project</a:t>
            </a:r>
          </a:p>
        </p:txBody>
      </p:sp>
      <p:sp>
        <p:nvSpPr>
          <p:cNvPr id="3" name="Content Placeholder 2">
            <a:extLst>
              <a:ext uri="{FF2B5EF4-FFF2-40B4-BE49-F238E27FC236}">
                <a16:creationId xmlns:a16="http://schemas.microsoft.com/office/drawing/2014/main" id="{6A12C112-7EFB-4842-8F6F-86869F961056}"/>
              </a:ext>
            </a:extLst>
          </p:cNvPr>
          <p:cNvSpPr>
            <a:spLocks noGrp="1"/>
          </p:cNvSpPr>
          <p:nvPr>
            <p:ph idx="1"/>
          </p:nvPr>
        </p:nvSpPr>
        <p:spPr>
          <a:xfrm>
            <a:off x="706508" y="1916832"/>
            <a:ext cx="10972800" cy="4281338"/>
          </a:xfrm>
        </p:spPr>
        <p:txBody>
          <a:bodyPr/>
          <a:lstStyle/>
          <a:p>
            <a:r>
              <a:rPr lang="en-US" sz="2400" dirty="0"/>
              <a:t>Two year project funded by Defra started in March 2021</a:t>
            </a:r>
          </a:p>
          <a:p>
            <a:r>
              <a:rPr lang="en-US" sz="2400" dirty="0"/>
              <a:t>Focus on BNG, but also touching on LNRS and other relevant aspects of Environment Bill</a:t>
            </a:r>
          </a:p>
          <a:p>
            <a:r>
              <a:rPr lang="en-US" sz="2400" dirty="0"/>
              <a:t>Aim is to enable LPAs to be ‘day one ready’ for BNG</a:t>
            </a:r>
          </a:p>
          <a:p>
            <a:r>
              <a:rPr lang="en-US" sz="2400" dirty="0"/>
              <a:t>Develop a </a:t>
            </a:r>
            <a:r>
              <a:rPr lang="en-US" sz="2400" dirty="0" err="1"/>
              <a:t>programme</a:t>
            </a:r>
            <a:r>
              <a:rPr lang="en-US" sz="2400" dirty="0"/>
              <a:t> of training and support for 330+ LPAs England-wide:</a:t>
            </a:r>
          </a:p>
          <a:p>
            <a:pPr lvl="1"/>
            <a:r>
              <a:rPr lang="en-US" sz="2000" dirty="0"/>
              <a:t>Policy planners</a:t>
            </a:r>
          </a:p>
          <a:p>
            <a:pPr lvl="1"/>
            <a:r>
              <a:rPr lang="en-US" sz="2000" dirty="0"/>
              <a:t>Development management planners</a:t>
            </a:r>
          </a:p>
          <a:p>
            <a:pPr lvl="1"/>
            <a:r>
              <a:rPr lang="en-US" sz="2000" dirty="0" err="1"/>
              <a:t>Councillors</a:t>
            </a:r>
            <a:endParaRPr lang="en-US" sz="2000" dirty="0"/>
          </a:p>
          <a:p>
            <a:r>
              <a:rPr lang="en-US" sz="2400" dirty="0"/>
              <a:t>Outputs will include:</a:t>
            </a:r>
          </a:p>
          <a:p>
            <a:pPr lvl="1"/>
            <a:r>
              <a:rPr lang="en-US" sz="2000" dirty="0"/>
              <a:t>Community of LPA planners and members</a:t>
            </a:r>
          </a:p>
          <a:p>
            <a:pPr lvl="1"/>
            <a:r>
              <a:rPr lang="en-US" sz="2000" dirty="0"/>
              <a:t>Website and resources focused to key groups</a:t>
            </a:r>
          </a:p>
          <a:p>
            <a:pPr marL="0" indent="0">
              <a:buNone/>
            </a:pPr>
            <a:endParaRPr lang="en-US" sz="2400" dirty="0"/>
          </a:p>
          <a:p>
            <a:pPr marL="563562" lvl="1" indent="0">
              <a:buNone/>
            </a:pPr>
            <a:endParaRPr lang="en-US" sz="1900" dirty="0"/>
          </a:p>
        </p:txBody>
      </p:sp>
    </p:spTree>
    <p:extLst>
      <p:ext uri="{BB962C8B-B14F-4D97-AF65-F5344CB8AC3E}">
        <p14:creationId xmlns:p14="http://schemas.microsoft.com/office/powerpoint/2010/main" val="3776586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1F989-ECEA-4430-B3CA-A6C5878EBD74}"/>
              </a:ext>
            </a:extLst>
          </p:cNvPr>
          <p:cNvSpPr>
            <a:spLocks noGrp="1"/>
          </p:cNvSpPr>
          <p:nvPr>
            <p:ph type="title"/>
          </p:nvPr>
        </p:nvSpPr>
        <p:spPr/>
        <p:txBody>
          <a:bodyPr/>
          <a:lstStyle/>
          <a:p>
            <a:r>
              <a:rPr lang="en-GB" dirty="0"/>
              <a:t>What have we done so far</a:t>
            </a:r>
          </a:p>
        </p:txBody>
      </p:sp>
      <p:sp>
        <p:nvSpPr>
          <p:cNvPr id="3" name="Content Placeholder 2">
            <a:extLst>
              <a:ext uri="{FF2B5EF4-FFF2-40B4-BE49-F238E27FC236}">
                <a16:creationId xmlns:a16="http://schemas.microsoft.com/office/drawing/2014/main" id="{34F6F902-9046-405F-9093-5B5CC64BF7B3}"/>
              </a:ext>
            </a:extLst>
          </p:cNvPr>
          <p:cNvSpPr>
            <a:spLocks noGrp="1"/>
          </p:cNvSpPr>
          <p:nvPr>
            <p:ph idx="1"/>
          </p:nvPr>
        </p:nvSpPr>
        <p:spPr/>
        <p:txBody>
          <a:bodyPr/>
          <a:lstStyle/>
          <a:p>
            <a:r>
              <a:rPr lang="en-GB" sz="2800" dirty="0"/>
              <a:t>Information sharing - NE and Defra</a:t>
            </a:r>
          </a:p>
          <a:p>
            <a:r>
              <a:rPr lang="en-GB" sz="2800" dirty="0"/>
              <a:t>Project, evaluation and communications plans</a:t>
            </a:r>
          </a:p>
          <a:p>
            <a:r>
              <a:rPr lang="en-GB" sz="2800" dirty="0"/>
              <a:t>Website: </a:t>
            </a:r>
            <a:r>
              <a:rPr lang="en-GB" sz="2800" dirty="0">
                <a:hlinkClick r:id="rId2"/>
              </a:rPr>
              <a:t>https://www.local.gov.uk/pas/topics/environment</a:t>
            </a:r>
            <a:endParaRPr lang="en-GB" sz="2800" dirty="0"/>
          </a:p>
          <a:p>
            <a:r>
              <a:rPr lang="en-GB" sz="2800" dirty="0"/>
              <a:t>Knowledge Hub discussion</a:t>
            </a:r>
          </a:p>
          <a:p>
            <a:r>
              <a:rPr lang="en-GB" sz="2800" dirty="0"/>
              <a:t>Workshops for LPAs</a:t>
            </a:r>
          </a:p>
        </p:txBody>
      </p:sp>
      <p:pic>
        <p:nvPicPr>
          <p:cNvPr id="5" name="Picture 4" descr="Graphical user interface, text, application&#10;&#10;Description automatically generated">
            <a:extLst>
              <a:ext uri="{FF2B5EF4-FFF2-40B4-BE49-F238E27FC236}">
                <a16:creationId xmlns:a16="http://schemas.microsoft.com/office/drawing/2014/main" id="{E68B7FB6-A75C-4B4D-A392-F34119337D1E}"/>
              </a:ext>
            </a:extLst>
          </p:cNvPr>
          <p:cNvPicPr>
            <a:picLocks noChangeAspect="1"/>
          </p:cNvPicPr>
          <p:nvPr/>
        </p:nvPicPr>
        <p:blipFill>
          <a:blip r:embed="rId3"/>
          <a:stretch>
            <a:fillRect/>
          </a:stretch>
        </p:blipFill>
        <p:spPr>
          <a:xfrm>
            <a:off x="6312024" y="3645024"/>
            <a:ext cx="4986709" cy="2383757"/>
          </a:xfrm>
          <a:prstGeom prst="rect">
            <a:avLst/>
          </a:prstGeom>
        </p:spPr>
      </p:pic>
    </p:spTree>
    <p:extLst>
      <p:ext uri="{BB962C8B-B14F-4D97-AF65-F5344CB8AC3E}">
        <p14:creationId xmlns:p14="http://schemas.microsoft.com/office/powerpoint/2010/main" val="3085231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10;&#10;Description automatically generated">
            <a:extLst>
              <a:ext uri="{FF2B5EF4-FFF2-40B4-BE49-F238E27FC236}">
                <a16:creationId xmlns:a16="http://schemas.microsoft.com/office/drawing/2014/main" id="{FB05685F-6961-4615-8305-25C4F0A2D6A4}"/>
              </a:ext>
            </a:extLst>
          </p:cNvPr>
          <p:cNvPicPr>
            <a:picLocks noChangeAspect="1"/>
          </p:cNvPicPr>
          <p:nvPr/>
        </p:nvPicPr>
        <p:blipFill>
          <a:blip r:embed="rId2"/>
          <a:stretch>
            <a:fillRect/>
          </a:stretch>
        </p:blipFill>
        <p:spPr>
          <a:xfrm>
            <a:off x="7680176" y="2204864"/>
            <a:ext cx="4310626" cy="3384376"/>
          </a:xfrm>
          <a:prstGeom prst="rect">
            <a:avLst/>
          </a:prstGeom>
        </p:spPr>
      </p:pic>
      <p:sp>
        <p:nvSpPr>
          <p:cNvPr id="2" name="Title 1">
            <a:extLst>
              <a:ext uri="{FF2B5EF4-FFF2-40B4-BE49-F238E27FC236}">
                <a16:creationId xmlns:a16="http://schemas.microsoft.com/office/drawing/2014/main" id="{C06919F8-E111-4783-BD6D-DCB9A5D26894}"/>
              </a:ext>
            </a:extLst>
          </p:cNvPr>
          <p:cNvSpPr>
            <a:spLocks noGrp="1"/>
          </p:cNvSpPr>
          <p:nvPr>
            <p:ph type="title"/>
          </p:nvPr>
        </p:nvSpPr>
        <p:spPr/>
        <p:txBody>
          <a:bodyPr/>
          <a:lstStyle/>
          <a:p>
            <a:r>
              <a:rPr lang="en-GB" dirty="0"/>
              <a:t>LPA workshops</a:t>
            </a:r>
          </a:p>
        </p:txBody>
      </p:sp>
      <p:sp>
        <p:nvSpPr>
          <p:cNvPr id="3" name="Content Placeholder 2">
            <a:extLst>
              <a:ext uri="{FF2B5EF4-FFF2-40B4-BE49-F238E27FC236}">
                <a16:creationId xmlns:a16="http://schemas.microsoft.com/office/drawing/2014/main" id="{70163332-0E09-44EA-9EDC-464F3ADC363C}"/>
              </a:ext>
            </a:extLst>
          </p:cNvPr>
          <p:cNvSpPr>
            <a:spLocks noGrp="1"/>
          </p:cNvSpPr>
          <p:nvPr>
            <p:ph idx="1"/>
          </p:nvPr>
        </p:nvSpPr>
        <p:spPr>
          <a:xfrm>
            <a:off x="719138" y="1916832"/>
            <a:ext cx="10972800" cy="4785394"/>
          </a:xfrm>
        </p:spPr>
        <p:txBody>
          <a:bodyPr/>
          <a:lstStyle/>
          <a:p>
            <a:pPr marL="0" indent="0">
              <a:buNone/>
            </a:pPr>
            <a:r>
              <a:rPr lang="en-GB" sz="2800" dirty="0"/>
              <a:t>&gt;200 registered from &gt;150 LPAs</a:t>
            </a:r>
          </a:p>
          <a:p>
            <a:endParaRPr lang="en-GB" sz="2800" dirty="0"/>
          </a:p>
        </p:txBody>
      </p:sp>
      <p:graphicFrame>
        <p:nvGraphicFramePr>
          <p:cNvPr id="6" name="Table 4">
            <a:extLst>
              <a:ext uri="{FF2B5EF4-FFF2-40B4-BE49-F238E27FC236}">
                <a16:creationId xmlns:a16="http://schemas.microsoft.com/office/drawing/2014/main" id="{0C1A0902-4DE9-4BCD-A79E-7001219EC502}"/>
              </a:ext>
            </a:extLst>
          </p:cNvPr>
          <p:cNvGraphicFramePr>
            <a:graphicFrameLocks noGrp="1"/>
          </p:cNvGraphicFramePr>
          <p:nvPr>
            <p:extLst>
              <p:ext uri="{D42A27DB-BD31-4B8C-83A1-F6EECF244321}">
                <p14:modId xmlns:p14="http://schemas.microsoft.com/office/powerpoint/2010/main" val="4190317259"/>
              </p:ext>
            </p:extLst>
          </p:nvPr>
        </p:nvGraphicFramePr>
        <p:xfrm>
          <a:off x="719138" y="2852936"/>
          <a:ext cx="6463086" cy="3200400"/>
        </p:xfrm>
        <a:graphic>
          <a:graphicData uri="http://schemas.openxmlformats.org/drawingml/2006/table">
            <a:tbl>
              <a:tblPr bandRow="1">
                <a:tableStyleId>{5C22544A-7EE6-4342-B048-85BDC9FD1C3A}</a:tableStyleId>
              </a:tblPr>
              <a:tblGrid>
                <a:gridCol w="2273367">
                  <a:extLst>
                    <a:ext uri="{9D8B030D-6E8A-4147-A177-3AD203B41FA5}">
                      <a16:colId xmlns:a16="http://schemas.microsoft.com/office/drawing/2014/main" val="4016353514"/>
                    </a:ext>
                  </a:extLst>
                </a:gridCol>
                <a:gridCol w="4189719">
                  <a:extLst>
                    <a:ext uri="{9D8B030D-6E8A-4147-A177-3AD203B41FA5}">
                      <a16:colId xmlns:a16="http://schemas.microsoft.com/office/drawing/2014/main" val="255718975"/>
                    </a:ext>
                  </a:extLst>
                </a:gridCol>
              </a:tblGrid>
              <a:tr h="628953">
                <a:tc>
                  <a:txBody>
                    <a:bodyPr/>
                    <a:lstStyle/>
                    <a:p>
                      <a:r>
                        <a:rPr lang="en-GB" sz="2000" b="1" dirty="0"/>
                        <a:t>Introduction</a:t>
                      </a:r>
                    </a:p>
                  </a:txBody>
                  <a:tcPr/>
                </a:tc>
                <a:tc>
                  <a:txBody>
                    <a:bodyPr/>
                    <a:lstStyle/>
                    <a:p>
                      <a:pPr marL="0" marR="0" lvl="0" indent="0" algn="l" defTabSz="562722" rtl="0" eaLnBrk="1" fontAlgn="auto" latinLnBrk="0" hangingPunct="1">
                        <a:lnSpc>
                          <a:spcPct val="100000"/>
                        </a:lnSpc>
                        <a:spcBef>
                          <a:spcPts val="0"/>
                        </a:spcBef>
                        <a:spcAft>
                          <a:spcPts val="0"/>
                        </a:spcAft>
                        <a:buClrTx/>
                        <a:buSzTx/>
                        <a:buFontTx/>
                        <a:buNone/>
                        <a:tabLst/>
                        <a:defRPr/>
                      </a:pPr>
                      <a:r>
                        <a:rPr lang="en-GB" sz="2000" dirty="0"/>
                        <a:t>Environment Bill and biodiversity net gain</a:t>
                      </a:r>
                    </a:p>
                  </a:txBody>
                  <a:tcPr/>
                </a:tc>
                <a:extLst>
                  <a:ext uri="{0D108BD9-81ED-4DB2-BD59-A6C34878D82A}">
                    <a16:rowId xmlns:a16="http://schemas.microsoft.com/office/drawing/2014/main" val="112343482"/>
                  </a:ext>
                </a:extLst>
              </a:tr>
              <a:tr h="628953">
                <a:tc>
                  <a:txBody>
                    <a:bodyPr/>
                    <a:lstStyle/>
                    <a:p>
                      <a:r>
                        <a:rPr lang="en-GB" sz="2000" b="1" dirty="0"/>
                        <a:t>Discussion session 1</a:t>
                      </a:r>
                    </a:p>
                  </a:txBody>
                  <a:tcPr/>
                </a:tc>
                <a:tc>
                  <a:txBody>
                    <a:bodyPr/>
                    <a:lstStyle/>
                    <a:p>
                      <a:pPr marL="0" marR="0" lvl="0" indent="0" algn="l" defTabSz="562722" rtl="0" eaLnBrk="1" fontAlgn="auto" latinLnBrk="0" hangingPunct="1">
                        <a:lnSpc>
                          <a:spcPct val="100000"/>
                        </a:lnSpc>
                        <a:spcBef>
                          <a:spcPts val="0"/>
                        </a:spcBef>
                        <a:spcAft>
                          <a:spcPts val="0"/>
                        </a:spcAft>
                        <a:buClrTx/>
                        <a:buSzTx/>
                        <a:buFontTx/>
                        <a:buNone/>
                        <a:tabLst/>
                        <a:defRPr/>
                      </a:pPr>
                      <a:r>
                        <a:rPr lang="en-GB" sz="2000" dirty="0"/>
                        <a:t>How ready are you for mandatory biodiversity net gain?</a:t>
                      </a:r>
                    </a:p>
                  </a:txBody>
                  <a:tcPr/>
                </a:tc>
                <a:extLst>
                  <a:ext uri="{0D108BD9-81ED-4DB2-BD59-A6C34878D82A}">
                    <a16:rowId xmlns:a16="http://schemas.microsoft.com/office/drawing/2014/main" val="2802024211"/>
                  </a:ext>
                </a:extLst>
              </a:tr>
              <a:tr h="628953">
                <a:tc>
                  <a:txBody>
                    <a:bodyPr/>
                    <a:lstStyle/>
                    <a:p>
                      <a:r>
                        <a:rPr lang="en-GB" sz="2000" b="1" dirty="0"/>
                        <a:t>Discussion session 2</a:t>
                      </a:r>
                    </a:p>
                  </a:txBody>
                  <a:tcPr/>
                </a:tc>
                <a:tc>
                  <a:txBody>
                    <a:bodyPr/>
                    <a:lstStyle/>
                    <a:p>
                      <a:pPr marL="0" marR="0" lvl="0" indent="0" algn="l" defTabSz="562722" rtl="0" eaLnBrk="1" fontAlgn="auto" latinLnBrk="0" hangingPunct="1">
                        <a:lnSpc>
                          <a:spcPct val="100000"/>
                        </a:lnSpc>
                        <a:spcBef>
                          <a:spcPts val="0"/>
                        </a:spcBef>
                        <a:spcAft>
                          <a:spcPts val="0"/>
                        </a:spcAft>
                        <a:buClrTx/>
                        <a:buSzTx/>
                        <a:buFontTx/>
                        <a:buNone/>
                        <a:tabLst/>
                        <a:defRPr/>
                      </a:pPr>
                      <a:r>
                        <a:rPr lang="en-GB" sz="2000" dirty="0"/>
                        <a:t>How do you think we should focus our support?</a:t>
                      </a:r>
                    </a:p>
                  </a:txBody>
                  <a:tcPr/>
                </a:tc>
                <a:extLst>
                  <a:ext uri="{0D108BD9-81ED-4DB2-BD59-A6C34878D82A}">
                    <a16:rowId xmlns:a16="http://schemas.microsoft.com/office/drawing/2014/main" val="3707023265"/>
                  </a:ext>
                </a:extLst>
              </a:tr>
              <a:tr h="628953">
                <a:tc gridSpan="2">
                  <a:txBody>
                    <a:bodyPr/>
                    <a:lstStyle/>
                    <a:p>
                      <a:r>
                        <a:rPr lang="en-GB" sz="2000" b="1" dirty="0"/>
                        <a:t>Summing up, next steps and feedback</a:t>
                      </a:r>
                    </a:p>
                    <a:p>
                      <a:endParaRPr lang="en-GB" sz="2000" dirty="0"/>
                    </a:p>
                  </a:txBody>
                  <a:tcPr/>
                </a:tc>
                <a:tc hMerge="1">
                  <a:txBody>
                    <a:bodyPr/>
                    <a:lstStyle/>
                    <a:p>
                      <a:endParaRPr lang="en-GB" sz="2800" dirty="0"/>
                    </a:p>
                  </a:txBody>
                  <a:tcPr/>
                </a:tc>
                <a:extLst>
                  <a:ext uri="{0D108BD9-81ED-4DB2-BD59-A6C34878D82A}">
                    <a16:rowId xmlns:a16="http://schemas.microsoft.com/office/drawing/2014/main" val="357129632"/>
                  </a:ext>
                </a:extLst>
              </a:tr>
              <a:tr h="355495">
                <a:tc gridSpan="2">
                  <a:txBody>
                    <a:bodyPr/>
                    <a:lstStyle/>
                    <a:p>
                      <a:pPr algn="ctr"/>
                      <a:r>
                        <a:rPr lang="en-GB" sz="2000" dirty="0"/>
                        <a:t>Finish at 4pm</a:t>
                      </a:r>
                    </a:p>
                  </a:txBody>
                  <a:tcPr/>
                </a:tc>
                <a:tc hMerge="1">
                  <a:txBody>
                    <a:bodyPr/>
                    <a:lstStyle/>
                    <a:p>
                      <a:endParaRPr lang="en-GB" sz="2800" dirty="0"/>
                    </a:p>
                  </a:txBody>
                  <a:tcPr/>
                </a:tc>
                <a:extLst>
                  <a:ext uri="{0D108BD9-81ED-4DB2-BD59-A6C34878D82A}">
                    <a16:rowId xmlns:a16="http://schemas.microsoft.com/office/drawing/2014/main" val="383609507"/>
                  </a:ext>
                </a:extLst>
              </a:tr>
            </a:tbl>
          </a:graphicData>
        </a:graphic>
      </p:graphicFrame>
    </p:spTree>
    <p:extLst>
      <p:ext uri="{BB962C8B-B14F-4D97-AF65-F5344CB8AC3E}">
        <p14:creationId xmlns:p14="http://schemas.microsoft.com/office/powerpoint/2010/main" val="2128224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919F8-E111-4783-BD6D-DCB9A5D26894}"/>
              </a:ext>
            </a:extLst>
          </p:cNvPr>
          <p:cNvSpPr>
            <a:spLocks noGrp="1"/>
          </p:cNvSpPr>
          <p:nvPr>
            <p:ph type="title"/>
          </p:nvPr>
        </p:nvSpPr>
        <p:spPr/>
        <p:txBody>
          <a:bodyPr/>
          <a:lstStyle/>
          <a:p>
            <a:r>
              <a:rPr lang="en-GB" dirty="0"/>
              <a:t>LPA workshops</a:t>
            </a:r>
          </a:p>
        </p:txBody>
      </p:sp>
      <p:sp>
        <p:nvSpPr>
          <p:cNvPr id="3" name="Content Placeholder 2">
            <a:extLst>
              <a:ext uri="{FF2B5EF4-FFF2-40B4-BE49-F238E27FC236}">
                <a16:creationId xmlns:a16="http://schemas.microsoft.com/office/drawing/2014/main" id="{70163332-0E09-44EA-9EDC-464F3ADC363C}"/>
              </a:ext>
            </a:extLst>
          </p:cNvPr>
          <p:cNvSpPr>
            <a:spLocks noGrp="1"/>
          </p:cNvSpPr>
          <p:nvPr>
            <p:ph idx="1"/>
          </p:nvPr>
        </p:nvSpPr>
        <p:spPr/>
        <p:txBody>
          <a:bodyPr/>
          <a:lstStyle/>
          <a:p>
            <a:pPr marL="0" indent="0">
              <a:buNone/>
            </a:pPr>
            <a:r>
              <a:rPr lang="en-GB" sz="2800" dirty="0"/>
              <a:t>Biodiversity Net Gain is currently encouraged in national planning policy, ahead of becoming mandatory through the provisions of the Environment Bill. Is your Authority currently involved in the delivery of any BNG in your authority area?</a:t>
            </a:r>
          </a:p>
          <a:p>
            <a:pPr marL="0" indent="0">
              <a:buNone/>
            </a:pPr>
            <a:endParaRPr lang="en-GB" sz="2800" dirty="0"/>
          </a:p>
          <a:p>
            <a:pPr marL="0" indent="0">
              <a:buNone/>
            </a:pPr>
            <a:r>
              <a:rPr lang="en-GB" sz="2800" dirty="0"/>
              <a:t>Yes – 49%</a:t>
            </a:r>
          </a:p>
          <a:p>
            <a:pPr marL="0" indent="0">
              <a:buNone/>
            </a:pPr>
            <a:r>
              <a:rPr lang="en-GB" sz="2800" dirty="0"/>
              <a:t>No – 51% </a:t>
            </a:r>
          </a:p>
        </p:txBody>
      </p:sp>
    </p:spTree>
    <p:extLst>
      <p:ext uri="{BB962C8B-B14F-4D97-AF65-F5344CB8AC3E}">
        <p14:creationId xmlns:p14="http://schemas.microsoft.com/office/powerpoint/2010/main" val="1270146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F44767B0-4B4E-4FD0-99CD-CEBB875E8849}"/>
              </a:ext>
            </a:extLst>
          </p:cNvPr>
          <p:cNvSpPr>
            <a:spLocks noGrp="1"/>
          </p:cNvSpPr>
          <p:nvPr>
            <p:ph type="title"/>
          </p:nvPr>
        </p:nvSpPr>
        <p:spPr>
          <a:xfrm>
            <a:off x="485120" y="548680"/>
            <a:ext cx="10972800" cy="936303"/>
          </a:xfrm>
        </p:spPr>
        <p:txBody>
          <a:bodyPr wrap="square" anchor="ctr">
            <a:normAutofit/>
          </a:bodyPr>
          <a:lstStyle/>
          <a:p>
            <a:pPr algn="ctr">
              <a:lnSpc>
                <a:spcPct val="90000"/>
              </a:lnSpc>
            </a:pPr>
            <a:r>
              <a:rPr lang="en-US" sz="3200" dirty="0"/>
              <a:t>But the LPA journey can look very different …..</a:t>
            </a:r>
          </a:p>
        </p:txBody>
      </p:sp>
      <p:graphicFrame>
        <p:nvGraphicFramePr>
          <p:cNvPr id="13" name="Content Placeholder 12">
            <a:extLst>
              <a:ext uri="{FF2B5EF4-FFF2-40B4-BE49-F238E27FC236}">
                <a16:creationId xmlns:a16="http://schemas.microsoft.com/office/drawing/2014/main" id="{E01AF0FD-D63B-48F7-8D2C-3242813E8800}"/>
              </a:ext>
            </a:extLst>
          </p:cNvPr>
          <p:cNvGraphicFramePr>
            <a:graphicFrameLocks noGrp="1"/>
          </p:cNvGraphicFramePr>
          <p:nvPr>
            <p:ph idx="1"/>
          </p:nvPr>
        </p:nvGraphicFramePr>
        <p:xfrm>
          <a:off x="719138" y="1504109"/>
          <a:ext cx="10972800" cy="48245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Arrow: Right 5">
            <a:extLst>
              <a:ext uri="{FF2B5EF4-FFF2-40B4-BE49-F238E27FC236}">
                <a16:creationId xmlns:a16="http://schemas.microsoft.com/office/drawing/2014/main" id="{94AC8116-81B4-4B2E-AAE0-22F4094C42ED}"/>
              </a:ext>
            </a:extLst>
          </p:cNvPr>
          <p:cNvSpPr/>
          <p:nvPr/>
        </p:nvSpPr>
        <p:spPr bwMode="auto">
          <a:xfrm>
            <a:off x="719138" y="1042666"/>
            <a:ext cx="10972799" cy="1151465"/>
          </a:xfrm>
          <a:prstGeom prst="rightArrow">
            <a:avLst/>
          </a:prstGeom>
          <a:solidFill>
            <a:schemeClr val="accent5">
              <a:lumMod val="75000"/>
            </a:schemeClr>
          </a:solid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GB" sz="2800">
                <a:solidFill>
                  <a:schemeClr val="bg1"/>
                </a:solidFill>
              </a:rPr>
              <a:t>Place-making principles</a:t>
            </a:r>
            <a:endParaRPr kumimoji="0" lang="en-GB" sz="2800" b="1" i="0" u="none" strike="noStrike" cap="none" normalizeH="0" baseline="0">
              <a:ln>
                <a:noFill/>
              </a:ln>
              <a:solidFill>
                <a:schemeClr val="bg1"/>
              </a:solidFill>
              <a:effectLst/>
              <a:latin typeface="Arial" charset="0"/>
              <a:ea typeface="ＭＳ Ｐゴシック" charset="0"/>
            </a:endParaRPr>
          </a:p>
        </p:txBody>
      </p:sp>
      <p:sp>
        <p:nvSpPr>
          <p:cNvPr id="7" name="TextBox 6">
            <a:extLst>
              <a:ext uri="{FF2B5EF4-FFF2-40B4-BE49-F238E27FC236}">
                <a16:creationId xmlns:a16="http://schemas.microsoft.com/office/drawing/2014/main" id="{7ABBF7E1-5488-41A4-B116-82F5047E7CF2}"/>
              </a:ext>
            </a:extLst>
          </p:cNvPr>
          <p:cNvSpPr txBox="1"/>
          <p:nvPr/>
        </p:nvSpPr>
        <p:spPr>
          <a:xfrm>
            <a:off x="9966851" y="5642131"/>
            <a:ext cx="1529749" cy="707886"/>
          </a:xfrm>
          <a:prstGeom prst="rect">
            <a:avLst/>
          </a:prstGeom>
          <a:solidFill>
            <a:schemeClr val="accent1">
              <a:lumMod val="90000"/>
            </a:schemeClr>
          </a:solidFill>
        </p:spPr>
        <p:txBody>
          <a:bodyPr wrap="square" rtlCol="0">
            <a:spAutoFit/>
          </a:bodyPr>
          <a:lstStyle/>
          <a:p>
            <a:pPr algn="ctr"/>
            <a:r>
              <a:rPr lang="en-GB" sz="2000" dirty="0">
                <a:solidFill>
                  <a:schemeClr val="bg1"/>
                </a:solidFill>
              </a:rPr>
              <a:t>Mandatory BNG</a:t>
            </a:r>
          </a:p>
        </p:txBody>
      </p:sp>
      <p:sp>
        <p:nvSpPr>
          <p:cNvPr id="10" name="Arrow: Right 9">
            <a:extLst>
              <a:ext uri="{FF2B5EF4-FFF2-40B4-BE49-F238E27FC236}">
                <a16:creationId xmlns:a16="http://schemas.microsoft.com/office/drawing/2014/main" id="{121CFCDE-81E6-41F0-948A-C0E079D5DA68}"/>
              </a:ext>
            </a:extLst>
          </p:cNvPr>
          <p:cNvSpPr/>
          <p:nvPr/>
        </p:nvSpPr>
        <p:spPr bwMode="auto">
          <a:xfrm>
            <a:off x="1775520" y="5445224"/>
            <a:ext cx="8064896" cy="1151465"/>
          </a:xfrm>
          <a:prstGeom prst="rightArrow">
            <a:avLst/>
          </a:prstGeom>
          <a:solidFill>
            <a:schemeClr val="accent5">
              <a:lumMod val="75000"/>
            </a:schemeClr>
          </a:solid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4400" b="1" i="0" u="none" strike="noStrike" cap="none" normalizeH="0" baseline="0">
              <a:ln>
                <a:noFill/>
              </a:ln>
              <a:solidFill>
                <a:schemeClr val="tx2"/>
              </a:solidFill>
              <a:effectLst/>
              <a:latin typeface="Arial" charset="0"/>
              <a:ea typeface="ＭＳ Ｐゴシック" charset="0"/>
            </a:endParaRPr>
          </a:p>
        </p:txBody>
      </p:sp>
      <p:sp>
        <p:nvSpPr>
          <p:cNvPr id="8" name="TextBox 7">
            <a:extLst>
              <a:ext uri="{FF2B5EF4-FFF2-40B4-BE49-F238E27FC236}">
                <a16:creationId xmlns:a16="http://schemas.microsoft.com/office/drawing/2014/main" id="{4B9F906B-8516-4A60-B99B-87DBB222C8A8}"/>
              </a:ext>
            </a:extLst>
          </p:cNvPr>
          <p:cNvSpPr txBox="1"/>
          <p:nvPr/>
        </p:nvSpPr>
        <p:spPr>
          <a:xfrm>
            <a:off x="407368" y="5699283"/>
            <a:ext cx="1241717" cy="646331"/>
          </a:xfrm>
          <a:prstGeom prst="rect">
            <a:avLst/>
          </a:prstGeom>
          <a:solidFill>
            <a:schemeClr val="accent1">
              <a:lumMod val="90000"/>
            </a:schemeClr>
          </a:solidFill>
        </p:spPr>
        <p:txBody>
          <a:bodyPr wrap="square" rtlCol="0">
            <a:spAutoFit/>
          </a:bodyPr>
          <a:lstStyle/>
          <a:p>
            <a:pPr algn="ctr"/>
            <a:r>
              <a:rPr lang="en-GB" sz="3600" dirty="0">
                <a:solidFill>
                  <a:schemeClr val="bg1"/>
                </a:solidFill>
              </a:rPr>
              <a:t>Now</a:t>
            </a:r>
          </a:p>
        </p:txBody>
      </p:sp>
    </p:spTree>
    <p:extLst>
      <p:ext uri="{BB962C8B-B14F-4D97-AF65-F5344CB8AC3E}">
        <p14:creationId xmlns:p14="http://schemas.microsoft.com/office/powerpoint/2010/main" val="2117108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5210F-5797-44C2-9C45-8F51E382DBFC}"/>
              </a:ext>
            </a:extLst>
          </p:cNvPr>
          <p:cNvSpPr>
            <a:spLocks noGrp="1"/>
          </p:cNvSpPr>
          <p:nvPr>
            <p:ph type="title"/>
          </p:nvPr>
        </p:nvSpPr>
        <p:spPr/>
        <p:txBody>
          <a:bodyPr/>
          <a:lstStyle/>
          <a:p>
            <a:r>
              <a:rPr lang="en-GB" dirty="0"/>
              <a:t>LPA workshops</a:t>
            </a:r>
          </a:p>
        </p:txBody>
      </p:sp>
      <p:pic>
        <p:nvPicPr>
          <p:cNvPr id="5" name="Content Placeholder 4" descr="Graphical user interface, text, application&#10;&#10;Description automatically generated">
            <a:extLst>
              <a:ext uri="{FF2B5EF4-FFF2-40B4-BE49-F238E27FC236}">
                <a16:creationId xmlns:a16="http://schemas.microsoft.com/office/drawing/2014/main" id="{72A438E3-6BDE-48BB-9437-CE8160EF3DEF}"/>
              </a:ext>
            </a:extLst>
          </p:cNvPr>
          <p:cNvPicPr>
            <a:picLocks noGrp="1" noChangeAspect="1"/>
          </p:cNvPicPr>
          <p:nvPr>
            <p:ph idx="1"/>
          </p:nvPr>
        </p:nvPicPr>
        <p:blipFill>
          <a:blip r:embed="rId3"/>
          <a:stretch>
            <a:fillRect/>
          </a:stretch>
        </p:blipFill>
        <p:spPr>
          <a:xfrm>
            <a:off x="983432" y="1988840"/>
            <a:ext cx="4464496" cy="4136759"/>
          </a:xfrm>
        </p:spPr>
      </p:pic>
      <p:pic>
        <p:nvPicPr>
          <p:cNvPr id="7" name="Picture 6" descr="Graphical user interface, text, application&#10;&#10;Description automatically generated">
            <a:extLst>
              <a:ext uri="{FF2B5EF4-FFF2-40B4-BE49-F238E27FC236}">
                <a16:creationId xmlns:a16="http://schemas.microsoft.com/office/drawing/2014/main" id="{D53F3DBB-BEC6-4C81-BB37-92B77A01B0EC}"/>
              </a:ext>
            </a:extLst>
          </p:cNvPr>
          <p:cNvPicPr>
            <a:picLocks noChangeAspect="1"/>
          </p:cNvPicPr>
          <p:nvPr/>
        </p:nvPicPr>
        <p:blipFill>
          <a:blip r:embed="rId4"/>
          <a:stretch>
            <a:fillRect/>
          </a:stretch>
        </p:blipFill>
        <p:spPr>
          <a:xfrm>
            <a:off x="6193172" y="1844824"/>
            <a:ext cx="4670168" cy="4032448"/>
          </a:xfrm>
          <a:prstGeom prst="rect">
            <a:avLst/>
          </a:prstGeom>
        </p:spPr>
      </p:pic>
    </p:spTree>
    <p:extLst>
      <p:ext uri="{BB962C8B-B14F-4D97-AF65-F5344CB8AC3E}">
        <p14:creationId xmlns:p14="http://schemas.microsoft.com/office/powerpoint/2010/main" val="2327168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11900-9A03-4467-8E4A-18CA20F634C8}"/>
              </a:ext>
            </a:extLst>
          </p:cNvPr>
          <p:cNvSpPr>
            <a:spLocks noGrp="1"/>
          </p:cNvSpPr>
          <p:nvPr>
            <p:ph type="title"/>
          </p:nvPr>
        </p:nvSpPr>
        <p:spPr/>
        <p:txBody>
          <a:bodyPr/>
          <a:lstStyle/>
          <a:p>
            <a:r>
              <a:rPr lang="en-GB" dirty="0"/>
              <a:t>LPA workshops</a:t>
            </a:r>
          </a:p>
        </p:txBody>
      </p:sp>
      <p:sp>
        <p:nvSpPr>
          <p:cNvPr id="3" name="Content Placeholder 2">
            <a:extLst>
              <a:ext uri="{FF2B5EF4-FFF2-40B4-BE49-F238E27FC236}">
                <a16:creationId xmlns:a16="http://schemas.microsoft.com/office/drawing/2014/main" id="{36ED7134-FADB-4381-B396-48AFBCD5111A}"/>
              </a:ext>
            </a:extLst>
          </p:cNvPr>
          <p:cNvSpPr>
            <a:spLocks noGrp="1"/>
          </p:cNvSpPr>
          <p:nvPr>
            <p:ph idx="1"/>
          </p:nvPr>
        </p:nvSpPr>
        <p:spPr>
          <a:xfrm>
            <a:off x="719138" y="2276872"/>
            <a:ext cx="5664894" cy="4281338"/>
          </a:xfrm>
        </p:spPr>
        <p:txBody>
          <a:bodyPr/>
          <a:lstStyle/>
          <a:p>
            <a:pPr marL="0" indent="0">
              <a:buNone/>
            </a:pPr>
            <a:r>
              <a:rPr lang="en-GB" sz="2800" dirty="0"/>
              <a:t>Key issues raised:</a:t>
            </a:r>
          </a:p>
          <a:p>
            <a:r>
              <a:rPr lang="en-GB" sz="2800" dirty="0"/>
              <a:t>Viability</a:t>
            </a:r>
          </a:p>
          <a:p>
            <a:r>
              <a:rPr lang="en-GB" sz="2800" dirty="0"/>
              <a:t>Resourcing and expertise</a:t>
            </a:r>
          </a:p>
          <a:p>
            <a:r>
              <a:rPr lang="en-GB" sz="2800" dirty="0"/>
              <a:t>What evidence is needed for local plans</a:t>
            </a:r>
          </a:p>
          <a:p>
            <a:r>
              <a:rPr lang="en-GB" sz="2800" dirty="0"/>
              <a:t>Monitoring</a:t>
            </a:r>
          </a:p>
          <a:p>
            <a:endParaRPr lang="en-GB" dirty="0"/>
          </a:p>
        </p:txBody>
      </p:sp>
      <p:pic>
        <p:nvPicPr>
          <p:cNvPr id="4" name="Picture 2">
            <a:extLst>
              <a:ext uri="{FF2B5EF4-FFF2-40B4-BE49-F238E27FC236}">
                <a16:creationId xmlns:a16="http://schemas.microsoft.com/office/drawing/2014/main" id="{24C07E13-02F1-4799-92CB-DCFE1357FA9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900" r="18298"/>
          <a:stretch/>
        </p:blipFill>
        <p:spPr bwMode="auto">
          <a:xfrm>
            <a:off x="6277201" y="1883960"/>
            <a:ext cx="5392615" cy="3849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8435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A501C-4D91-40FE-BFF1-9A02CBF507A3}"/>
              </a:ext>
            </a:extLst>
          </p:cNvPr>
          <p:cNvSpPr>
            <a:spLocks noGrp="1"/>
          </p:cNvSpPr>
          <p:nvPr>
            <p:ph type="title"/>
          </p:nvPr>
        </p:nvSpPr>
        <p:spPr/>
        <p:txBody>
          <a:bodyPr/>
          <a:lstStyle/>
          <a:p>
            <a:r>
              <a:rPr lang="en-GB" sz="3600" dirty="0"/>
              <a:t>What’s next &amp; how can you get involved?</a:t>
            </a:r>
          </a:p>
        </p:txBody>
      </p:sp>
      <p:sp>
        <p:nvSpPr>
          <p:cNvPr id="3" name="Content Placeholder 2">
            <a:extLst>
              <a:ext uri="{FF2B5EF4-FFF2-40B4-BE49-F238E27FC236}">
                <a16:creationId xmlns:a16="http://schemas.microsoft.com/office/drawing/2014/main" id="{91870254-1395-4851-8A7D-8792A2F56435}"/>
              </a:ext>
            </a:extLst>
          </p:cNvPr>
          <p:cNvSpPr>
            <a:spLocks noGrp="1"/>
          </p:cNvSpPr>
          <p:nvPr>
            <p:ph idx="1"/>
          </p:nvPr>
        </p:nvSpPr>
        <p:spPr/>
        <p:txBody>
          <a:bodyPr/>
          <a:lstStyle/>
          <a:p>
            <a:r>
              <a:rPr lang="en-GB" sz="3200" dirty="0"/>
              <a:t>Councillor workshop 16 June</a:t>
            </a:r>
          </a:p>
          <a:p>
            <a:r>
              <a:rPr lang="en-GB" sz="3200" dirty="0"/>
              <a:t>Draft base offers</a:t>
            </a:r>
          </a:p>
          <a:p>
            <a:r>
              <a:rPr lang="en-GB" sz="3200" dirty="0"/>
              <a:t>Set up LPA advisory group</a:t>
            </a:r>
          </a:p>
          <a:p>
            <a:r>
              <a:rPr lang="en-GB" sz="3200" dirty="0"/>
              <a:t>Workshop for London Boroughs 15 July</a:t>
            </a:r>
          </a:p>
          <a:p>
            <a:r>
              <a:rPr lang="en-GB" sz="3200" dirty="0"/>
              <a:t>Case studies/examples</a:t>
            </a:r>
          </a:p>
          <a:p>
            <a:r>
              <a:rPr lang="en-GB" sz="3200" dirty="0"/>
              <a:t>Who’s engaging?</a:t>
            </a:r>
          </a:p>
          <a:p>
            <a:r>
              <a:rPr lang="en-GB" sz="3200" dirty="0"/>
              <a:t>Who’s struggling?</a:t>
            </a:r>
          </a:p>
        </p:txBody>
      </p:sp>
    </p:spTree>
    <p:extLst>
      <p:ext uri="{BB962C8B-B14F-4D97-AF65-F5344CB8AC3E}">
        <p14:creationId xmlns:p14="http://schemas.microsoft.com/office/powerpoint/2010/main" val="965508881"/>
      </p:ext>
    </p:extLst>
  </p:cSld>
  <p:clrMapOvr>
    <a:masterClrMapping/>
  </p:clrMapOvr>
</p:sld>
</file>

<file path=ppt/theme/theme1.xml><?xml version="1.0" encoding="utf-8"?>
<a:theme xmlns:a="http://schemas.openxmlformats.org/drawingml/2006/main" name="LGA powerpoint template NEW v2">
  <a:themeElements>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G Group 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a:ln>
              <a:noFill/>
            </a:ln>
            <a:solidFill>
              <a:schemeClr val="tx2"/>
            </a:solidFill>
            <a:effectLst/>
            <a:latin typeface="Arial" charset="0"/>
            <a:ea typeface="ＭＳ Ｐゴシック"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a:ln>
              <a:noFill/>
            </a:ln>
            <a:solidFill>
              <a:schemeClr val="tx2"/>
            </a:solidFill>
            <a:effectLst/>
            <a:latin typeface="Arial" charset="0"/>
            <a:ea typeface="ＭＳ Ｐゴシック" charset="0"/>
          </a:defRPr>
        </a:defPPr>
      </a:lstStyle>
    </a:lnDef>
  </a:objectDefaults>
  <a:extraClrSchemeLst>
    <a:extraClrScheme>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G Group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G Group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G Group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G Group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G Group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G Group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G Group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G Group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G Group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G Group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G Group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LGA powerpoint template widescreen [Compatibility Mode]" id="{98991088-C976-4F39-B534-41C224956264}" vid="{374663E8-826B-43C4-AE53-D982665DF0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589938E89292F428D377F4FE3A81F81" ma:contentTypeVersion="0" ma:contentTypeDescription="Create a new document." ma:contentTypeScope="" ma:versionID="21544a3d42861216923e4a93690a2ba9">
  <xsd:schema xmlns:xsd="http://www.w3.org/2001/XMLSchema" xmlns:xs="http://www.w3.org/2001/XMLSchema" xmlns:p="http://schemas.microsoft.com/office/2006/metadata/properties" targetNamespace="http://schemas.microsoft.com/office/2006/metadata/properties" ma:root="true" ma:fieldsID="0967b7be50301903c78f9c39c6fd9af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CBAB536-FC7D-4E32-9F6A-C0C7BD54B76F}">
  <ds:schemaRefs>
    <ds:schemaRef ds:uri="http://schemas.microsoft.com/office/2006/metadata/longProperties"/>
  </ds:schemaRefs>
</ds:datastoreItem>
</file>

<file path=customXml/itemProps2.xml><?xml version="1.0" encoding="utf-8"?>
<ds:datastoreItem xmlns:ds="http://schemas.openxmlformats.org/officeDocument/2006/customXml" ds:itemID="{56113329-7DDC-4A27-BF73-9CEA4084C46C}">
  <ds:schemaRefs>
    <ds:schemaRef ds:uri="http://schemas.microsoft.com/sharepoint/v3/contenttype/forms"/>
  </ds:schemaRefs>
</ds:datastoreItem>
</file>

<file path=customXml/itemProps3.xml><?xml version="1.0" encoding="utf-8"?>
<ds:datastoreItem xmlns:ds="http://schemas.openxmlformats.org/officeDocument/2006/customXml" ds:itemID="{5827DF73-E562-4325-AECF-7252B9BADB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4.xml><?xml version="1.0" encoding="utf-8"?>
<ds:datastoreItem xmlns:ds="http://schemas.openxmlformats.org/officeDocument/2006/customXml" ds:itemID="{9C0A5037-6F5F-40C5-A4B5-DEA0FE3FDB71}">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1499</TotalTime>
  <Words>431</Words>
  <Application>Microsoft Office PowerPoint</Application>
  <PresentationFormat>Widescreen</PresentationFormat>
  <Paragraphs>83</Paragraphs>
  <Slides>9</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LGA powerpoint template NEW v2</vt:lpstr>
      <vt:lpstr>Planning Advisory Service (PAS)</vt:lpstr>
      <vt:lpstr>LPA Biodiversity Net Gain Capacity and Skills Project</vt:lpstr>
      <vt:lpstr>What have we done so far</vt:lpstr>
      <vt:lpstr>LPA workshops</vt:lpstr>
      <vt:lpstr>LPA workshops</vt:lpstr>
      <vt:lpstr>But the LPA journey can look very different …..</vt:lpstr>
      <vt:lpstr>LPA workshops</vt:lpstr>
      <vt:lpstr>LPA workshops</vt:lpstr>
      <vt:lpstr>What’s next &amp; how can you get involved?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 for local planning authorities on planning for Traveller sites</dc:title>
  <dc:creator>Michael Bullock</dc:creator>
  <cp:lastModifiedBy>Rebecca Moberly</cp:lastModifiedBy>
  <cp:revision>48</cp:revision>
  <dcterms:created xsi:type="dcterms:W3CDTF">2021-03-01T09:56:25Z</dcterms:created>
  <dcterms:modified xsi:type="dcterms:W3CDTF">2021-06-10T11:20:48Z</dcterms:modified>
</cp:coreProperties>
</file>